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0" r:id="rId1"/>
  </p:sldMasterIdLst>
  <p:notesMasterIdLst>
    <p:notesMasterId r:id="rId12"/>
  </p:notesMasterIdLst>
  <p:sldIdLst>
    <p:sldId id="256" r:id="rId2"/>
    <p:sldId id="311" r:id="rId3"/>
    <p:sldId id="310" r:id="rId4"/>
    <p:sldId id="308" r:id="rId5"/>
    <p:sldId id="305" r:id="rId6"/>
    <p:sldId id="307" r:id="rId7"/>
    <p:sldId id="312" r:id="rId8"/>
    <p:sldId id="313" r:id="rId9"/>
    <p:sldId id="314" r:id="rId10"/>
    <p:sldId id="315" r:id="rId11"/>
  </p:sldIdLst>
  <p:sldSz cx="12192000" cy="6858000"/>
  <p:notesSz cx="6858000" cy="12192000"/>
  <p:embeddedFontLst>
    <p:embeddedFont>
      <p:font typeface="Calibri" panose="020F0502020204030204" pitchFamily="34" charset="0"/>
      <p:regular r:id="rId13"/>
      <p:bold r:id="rId14"/>
      <p:italic r:id="rId15"/>
      <p:boldItalic r:id="rId16"/>
    </p:embeddedFont>
    <p:embeddedFont>
      <p:font typeface="Calibri Light" panose="020F0302020204030204" pitchFamily="34" charset="0"/>
      <p:regular r:id="rId17"/>
      <p:italic r:id="rId18"/>
    </p:embeddedFont>
    <p:embeddedFont>
      <p:font typeface="Ubuntu" panose="020B0504030602030204" pitchFamily="34" charset="0"/>
      <p:regular r:id="rId19"/>
      <p:bold r:id="rId20"/>
      <p:italic r:id="rId21"/>
      <p:boldItalic r:id="rId22"/>
    </p:embeddedFont>
  </p:embeddedFontLst>
  <p:defaultTextStyle>
    <a:defPPr>
      <a:defRPr lang="en-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8" roundtripDataSignature="AMtx7mgrLXKN4zmBplXAmZppfXa+rPN5E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utejova Monika" initials="KM" lastIdx="2" clrIdx="0">
    <p:extLst>
      <p:ext uri="{19B8F6BF-5375-455C-9EA6-DF929625EA0E}">
        <p15:presenceInfo xmlns:p15="http://schemas.microsoft.com/office/powerpoint/2012/main" userId="S::m.kutejova@nukibonline.cz::92721df8-3158-4572-b567-a4f7421b806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Střední styl 4 – zvýraznění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Střední styl 4 – zvýraznění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BC89EF96-8CEA-46FF-86C4-4CE0E7609802}" styleName="Světlý styl 3 – zvýraznění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Světlý styl 2 – zvýraznění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Světlý styl 2 – zvýraznění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Střední styl 1 – zvýraznění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Střední styl 1 – zvýraznění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861" autoAdjust="0"/>
    <p:restoredTop sz="94660"/>
  </p:normalViewPr>
  <p:slideViewPr>
    <p:cSldViewPr snapToGrid="0" showGuides="1">
      <p:cViewPr varScale="1">
        <p:scale>
          <a:sx n="109" d="100"/>
          <a:sy n="109" d="100"/>
        </p:scale>
        <p:origin x="192" y="600"/>
      </p:cViewPr>
      <p:guideLst/>
    </p:cSldViewPr>
  </p:slideViewPr>
  <p:notesTextViewPr>
    <p:cViewPr>
      <p:scale>
        <a:sx n="1" d="1"/>
        <a:sy n="1" d="1"/>
      </p:scale>
      <p:origin x="0" y="0"/>
    </p:cViewPr>
  </p:notesTextViewPr>
  <p:notesViewPr>
    <p:cSldViewPr snapToGrid="0">
      <p:cViewPr varScale="1">
        <p:scale>
          <a:sx n="74" d="100"/>
          <a:sy n="74" d="100"/>
        </p:scale>
        <p:origin x="4110"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39"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font" Target="fonts/font9.fntdata"/><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38" Type="http://customschemas.google.com/relationships/presentationmetadata" Target="meta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914400"/>
            <a:ext cx="4572225" cy="4572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5791200"/>
            <a:ext cx="5486400" cy="54864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1:notes"/>
          <p:cNvSpPr txBox="1">
            <a:spLocks noGrp="1"/>
          </p:cNvSpPr>
          <p:nvPr>
            <p:ph type="body" idx="1"/>
          </p:nvPr>
        </p:nvSpPr>
        <p:spPr>
          <a:xfrm>
            <a:off x="685800" y="5791200"/>
            <a:ext cx="5486400" cy="5486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5" name="Google Shape;105;p1:notes"/>
          <p:cNvSpPr>
            <a:spLocks noGrp="1" noRot="1" noChangeAspect="1"/>
          </p:cNvSpPr>
          <p:nvPr>
            <p:ph type="sldImg" idx="2"/>
          </p:nvPr>
        </p:nvSpPr>
        <p:spPr>
          <a:xfrm>
            <a:off x="-635000" y="914400"/>
            <a:ext cx="8128000" cy="4572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5:notes"/>
          <p:cNvSpPr txBox="1">
            <a:spLocks noGrp="1"/>
          </p:cNvSpPr>
          <p:nvPr>
            <p:ph type="body" idx="1"/>
          </p:nvPr>
        </p:nvSpPr>
        <p:spPr>
          <a:xfrm>
            <a:off x="685800" y="5791200"/>
            <a:ext cx="5486400" cy="548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7" name="Google Shape;137;p5:notes"/>
          <p:cNvSpPr>
            <a:spLocks noGrp="1" noRot="1" noChangeAspect="1"/>
          </p:cNvSpPr>
          <p:nvPr>
            <p:ph type="sldImg" idx="2"/>
          </p:nvPr>
        </p:nvSpPr>
        <p:spPr>
          <a:xfrm>
            <a:off x="-635000" y="914400"/>
            <a:ext cx="8128000" cy="4572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946057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5:notes"/>
          <p:cNvSpPr txBox="1">
            <a:spLocks noGrp="1"/>
          </p:cNvSpPr>
          <p:nvPr>
            <p:ph type="body" idx="1"/>
          </p:nvPr>
        </p:nvSpPr>
        <p:spPr>
          <a:xfrm>
            <a:off x="685800" y="5791200"/>
            <a:ext cx="5486400" cy="548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7" name="Google Shape;137;p5:notes"/>
          <p:cNvSpPr>
            <a:spLocks noGrp="1" noRot="1" noChangeAspect="1"/>
          </p:cNvSpPr>
          <p:nvPr>
            <p:ph type="sldImg" idx="2"/>
          </p:nvPr>
        </p:nvSpPr>
        <p:spPr>
          <a:xfrm>
            <a:off x="-635000" y="914400"/>
            <a:ext cx="8128000" cy="4572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94909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5:notes"/>
          <p:cNvSpPr txBox="1">
            <a:spLocks noGrp="1"/>
          </p:cNvSpPr>
          <p:nvPr>
            <p:ph type="body" idx="1"/>
          </p:nvPr>
        </p:nvSpPr>
        <p:spPr>
          <a:xfrm>
            <a:off x="685800" y="5791200"/>
            <a:ext cx="5486400" cy="548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7" name="Google Shape;137;p5:notes"/>
          <p:cNvSpPr>
            <a:spLocks noGrp="1" noRot="1" noChangeAspect="1"/>
          </p:cNvSpPr>
          <p:nvPr>
            <p:ph type="sldImg" idx="2"/>
          </p:nvPr>
        </p:nvSpPr>
        <p:spPr>
          <a:xfrm>
            <a:off x="-635000" y="914400"/>
            <a:ext cx="8128000" cy="4572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31204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5:notes"/>
          <p:cNvSpPr txBox="1">
            <a:spLocks noGrp="1"/>
          </p:cNvSpPr>
          <p:nvPr>
            <p:ph type="body" idx="1"/>
          </p:nvPr>
        </p:nvSpPr>
        <p:spPr>
          <a:xfrm>
            <a:off x="685800" y="5791200"/>
            <a:ext cx="5486400" cy="548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7" name="Google Shape;137;p5:notes"/>
          <p:cNvSpPr>
            <a:spLocks noGrp="1" noRot="1" noChangeAspect="1"/>
          </p:cNvSpPr>
          <p:nvPr>
            <p:ph type="sldImg" idx="2"/>
          </p:nvPr>
        </p:nvSpPr>
        <p:spPr>
          <a:xfrm>
            <a:off x="-635000" y="914400"/>
            <a:ext cx="8128000" cy="4572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14258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5:notes"/>
          <p:cNvSpPr txBox="1">
            <a:spLocks noGrp="1"/>
          </p:cNvSpPr>
          <p:nvPr>
            <p:ph type="body" idx="1"/>
          </p:nvPr>
        </p:nvSpPr>
        <p:spPr>
          <a:xfrm>
            <a:off x="685800" y="5791200"/>
            <a:ext cx="5486400" cy="548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7" name="Google Shape;137;p5:notes"/>
          <p:cNvSpPr>
            <a:spLocks noGrp="1" noRot="1" noChangeAspect="1"/>
          </p:cNvSpPr>
          <p:nvPr>
            <p:ph type="sldImg" idx="2"/>
          </p:nvPr>
        </p:nvSpPr>
        <p:spPr>
          <a:xfrm>
            <a:off x="-635000" y="914400"/>
            <a:ext cx="8128000" cy="4572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528479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D855D-2981-4BD4-4903-1411490D51C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CZ"/>
          </a:p>
        </p:txBody>
      </p:sp>
      <p:sp>
        <p:nvSpPr>
          <p:cNvPr id="3" name="Subtitle 2">
            <a:extLst>
              <a:ext uri="{FF2B5EF4-FFF2-40B4-BE49-F238E27FC236}">
                <a16:creationId xmlns:a16="http://schemas.microsoft.com/office/drawing/2014/main" id="{086F9A2D-3437-BD3A-88FD-9F1E80C0B6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CZ"/>
          </a:p>
        </p:txBody>
      </p:sp>
      <p:sp>
        <p:nvSpPr>
          <p:cNvPr id="4" name="Date Placeholder 3">
            <a:extLst>
              <a:ext uri="{FF2B5EF4-FFF2-40B4-BE49-F238E27FC236}">
                <a16:creationId xmlns:a16="http://schemas.microsoft.com/office/drawing/2014/main" id="{24BB6C86-D43A-9DCA-3979-C3334B36DE73}"/>
              </a:ext>
            </a:extLst>
          </p:cNvPr>
          <p:cNvSpPr>
            <a:spLocks noGrp="1"/>
          </p:cNvSpPr>
          <p:nvPr>
            <p:ph type="dt" sz="half" idx="10"/>
          </p:nvPr>
        </p:nvSpPr>
        <p:spPr/>
        <p:txBody>
          <a:bodyPr/>
          <a:lstStyle/>
          <a:p>
            <a:endParaRPr lang="en-CZ"/>
          </a:p>
        </p:txBody>
      </p:sp>
      <p:sp>
        <p:nvSpPr>
          <p:cNvPr id="5" name="Footer Placeholder 4">
            <a:extLst>
              <a:ext uri="{FF2B5EF4-FFF2-40B4-BE49-F238E27FC236}">
                <a16:creationId xmlns:a16="http://schemas.microsoft.com/office/drawing/2014/main" id="{A8198C8E-71B2-95E2-0906-C08F5D69C4E3}"/>
              </a:ext>
            </a:extLst>
          </p:cNvPr>
          <p:cNvSpPr>
            <a:spLocks noGrp="1"/>
          </p:cNvSpPr>
          <p:nvPr>
            <p:ph type="ftr" sz="quarter" idx="11"/>
          </p:nvPr>
        </p:nvSpPr>
        <p:spPr/>
        <p:txBody>
          <a:bodyPr/>
          <a:lstStyle/>
          <a:p>
            <a:r>
              <a:rPr lang="cs-CZ"/>
              <a:t>Národní úřad pro kybernetickou a informační bezpečnost, Monika Kutějová, TLP: AMBER</a:t>
            </a:r>
          </a:p>
        </p:txBody>
      </p:sp>
      <p:sp>
        <p:nvSpPr>
          <p:cNvPr id="6" name="Slide Number Placeholder 5">
            <a:extLst>
              <a:ext uri="{FF2B5EF4-FFF2-40B4-BE49-F238E27FC236}">
                <a16:creationId xmlns:a16="http://schemas.microsoft.com/office/drawing/2014/main" id="{7BE5BFF3-CD8F-C9CB-0CD9-E60F0A0000E5}"/>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cs-CZ" smtClean="0"/>
              <a:t>‹#›</a:t>
            </a:fld>
            <a:endParaRPr lang="cs-CZ"/>
          </a:p>
        </p:txBody>
      </p:sp>
    </p:spTree>
    <p:extLst>
      <p:ext uri="{BB962C8B-B14F-4D97-AF65-F5344CB8AC3E}">
        <p14:creationId xmlns:p14="http://schemas.microsoft.com/office/powerpoint/2010/main" val="3012380786"/>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F96BC-7E2C-FBD9-C36A-A1F739A58869}"/>
              </a:ext>
            </a:extLst>
          </p:cNvPr>
          <p:cNvSpPr>
            <a:spLocks noGrp="1"/>
          </p:cNvSpPr>
          <p:nvPr>
            <p:ph type="title"/>
          </p:nvPr>
        </p:nvSpPr>
        <p:spPr/>
        <p:txBody>
          <a:bodyPr/>
          <a:lstStyle/>
          <a:p>
            <a:r>
              <a:rPr lang="en-GB"/>
              <a:t>Click to edit Master title style</a:t>
            </a:r>
            <a:endParaRPr lang="en-CZ"/>
          </a:p>
        </p:txBody>
      </p:sp>
      <p:sp>
        <p:nvSpPr>
          <p:cNvPr id="3" name="Vertical Text Placeholder 2">
            <a:extLst>
              <a:ext uri="{FF2B5EF4-FFF2-40B4-BE49-F238E27FC236}">
                <a16:creationId xmlns:a16="http://schemas.microsoft.com/office/drawing/2014/main" id="{37AA2E5D-A687-9B84-D4D0-4B46B6E1643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Z"/>
          </a:p>
        </p:txBody>
      </p:sp>
      <p:sp>
        <p:nvSpPr>
          <p:cNvPr id="4" name="Date Placeholder 3">
            <a:extLst>
              <a:ext uri="{FF2B5EF4-FFF2-40B4-BE49-F238E27FC236}">
                <a16:creationId xmlns:a16="http://schemas.microsoft.com/office/drawing/2014/main" id="{F6BBC991-F2CC-5253-35B6-51E78744BE07}"/>
              </a:ext>
            </a:extLst>
          </p:cNvPr>
          <p:cNvSpPr>
            <a:spLocks noGrp="1"/>
          </p:cNvSpPr>
          <p:nvPr>
            <p:ph type="dt" sz="half" idx="10"/>
          </p:nvPr>
        </p:nvSpPr>
        <p:spPr/>
        <p:txBody>
          <a:bodyPr/>
          <a:lstStyle/>
          <a:p>
            <a:endParaRPr lang="en-CZ"/>
          </a:p>
        </p:txBody>
      </p:sp>
      <p:sp>
        <p:nvSpPr>
          <p:cNvPr id="5" name="Footer Placeholder 4">
            <a:extLst>
              <a:ext uri="{FF2B5EF4-FFF2-40B4-BE49-F238E27FC236}">
                <a16:creationId xmlns:a16="http://schemas.microsoft.com/office/drawing/2014/main" id="{010F5E7D-503C-A4A5-3893-E779CA1B1A57}"/>
              </a:ext>
            </a:extLst>
          </p:cNvPr>
          <p:cNvSpPr>
            <a:spLocks noGrp="1"/>
          </p:cNvSpPr>
          <p:nvPr>
            <p:ph type="ftr" sz="quarter" idx="11"/>
          </p:nvPr>
        </p:nvSpPr>
        <p:spPr/>
        <p:txBody>
          <a:bodyPr/>
          <a:lstStyle/>
          <a:p>
            <a:r>
              <a:rPr lang="cs-CZ"/>
              <a:t>Národní úřad pro kybernetickou a informační bezpečnost, Monika Kutějová, TLP: AMBER</a:t>
            </a:r>
          </a:p>
        </p:txBody>
      </p:sp>
      <p:sp>
        <p:nvSpPr>
          <p:cNvPr id="6" name="Slide Number Placeholder 5">
            <a:extLst>
              <a:ext uri="{FF2B5EF4-FFF2-40B4-BE49-F238E27FC236}">
                <a16:creationId xmlns:a16="http://schemas.microsoft.com/office/drawing/2014/main" id="{54B29CF8-355C-4518-461A-B99DF7EE57B7}"/>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cs-CZ" smtClean="0"/>
              <a:t>‹#›</a:t>
            </a:fld>
            <a:endParaRPr lang="cs-CZ"/>
          </a:p>
        </p:txBody>
      </p:sp>
    </p:spTree>
    <p:extLst>
      <p:ext uri="{BB962C8B-B14F-4D97-AF65-F5344CB8AC3E}">
        <p14:creationId xmlns:p14="http://schemas.microsoft.com/office/powerpoint/2010/main" val="2090180612"/>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E25FC0-C5AA-2258-F296-B1946F0D8C95}"/>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CZ"/>
          </a:p>
        </p:txBody>
      </p:sp>
      <p:sp>
        <p:nvSpPr>
          <p:cNvPr id="3" name="Vertical Text Placeholder 2">
            <a:extLst>
              <a:ext uri="{FF2B5EF4-FFF2-40B4-BE49-F238E27FC236}">
                <a16:creationId xmlns:a16="http://schemas.microsoft.com/office/drawing/2014/main" id="{C389161B-1A25-0D02-3670-99DBEA6CDDE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Z"/>
          </a:p>
        </p:txBody>
      </p:sp>
      <p:sp>
        <p:nvSpPr>
          <p:cNvPr id="4" name="Date Placeholder 3">
            <a:extLst>
              <a:ext uri="{FF2B5EF4-FFF2-40B4-BE49-F238E27FC236}">
                <a16:creationId xmlns:a16="http://schemas.microsoft.com/office/drawing/2014/main" id="{60AA6199-0AA0-1E2D-7E3A-92ED4E6EDD84}"/>
              </a:ext>
            </a:extLst>
          </p:cNvPr>
          <p:cNvSpPr>
            <a:spLocks noGrp="1"/>
          </p:cNvSpPr>
          <p:nvPr>
            <p:ph type="dt" sz="half" idx="10"/>
          </p:nvPr>
        </p:nvSpPr>
        <p:spPr/>
        <p:txBody>
          <a:bodyPr/>
          <a:lstStyle/>
          <a:p>
            <a:endParaRPr lang="en-CZ"/>
          </a:p>
        </p:txBody>
      </p:sp>
      <p:sp>
        <p:nvSpPr>
          <p:cNvPr id="5" name="Footer Placeholder 4">
            <a:extLst>
              <a:ext uri="{FF2B5EF4-FFF2-40B4-BE49-F238E27FC236}">
                <a16:creationId xmlns:a16="http://schemas.microsoft.com/office/drawing/2014/main" id="{F2CAE7EC-B2A5-3D19-F15C-99C2E2F92E25}"/>
              </a:ext>
            </a:extLst>
          </p:cNvPr>
          <p:cNvSpPr>
            <a:spLocks noGrp="1"/>
          </p:cNvSpPr>
          <p:nvPr>
            <p:ph type="ftr" sz="quarter" idx="11"/>
          </p:nvPr>
        </p:nvSpPr>
        <p:spPr/>
        <p:txBody>
          <a:bodyPr/>
          <a:lstStyle/>
          <a:p>
            <a:r>
              <a:rPr lang="cs-CZ"/>
              <a:t>Národní úřad pro kybernetickou a informační bezpečnost, Monika Kutějová, TLP: AMBER</a:t>
            </a:r>
          </a:p>
        </p:txBody>
      </p:sp>
      <p:sp>
        <p:nvSpPr>
          <p:cNvPr id="6" name="Slide Number Placeholder 5">
            <a:extLst>
              <a:ext uri="{FF2B5EF4-FFF2-40B4-BE49-F238E27FC236}">
                <a16:creationId xmlns:a16="http://schemas.microsoft.com/office/drawing/2014/main" id="{A71B53BC-C8AB-A49D-AB21-A6AD24A6759E}"/>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cs-CZ" smtClean="0"/>
              <a:t>‹#›</a:t>
            </a:fld>
            <a:endParaRPr lang="cs-CZ"/>
          </a:p>
        </p:txBody>
      </p:sp>
    </p:spTree>
    <p:extLst>
      <p:ext uri="{BB962C8B-B14F-4D97-AF65-F5344CB8AC3E}">
        <p14:creationId xmlns:p14="http://schemas.microsoft.com/office/powerpoint/2010/main" val="3239203260"/>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blue">
  <p:cSld name="Title blue">
    <p:bg>
      <p:bgPr>
        <a:solidFill>
          <a:srgbClr val="00B0F0"/>
        </a:solidFill>
        <a:effectLst/>
      </p:bgPr>
    </p:bg>
    <p:spTree>
      <p:nvGrpSpPr>
        <p:cNvPr id="1" name="Shape 11"/>
        <p:cNvGrpSpPr/>
        <p:nvPr/>
      </p:nvGrpSpPr>
      <p:grpSpPr>
        <a:xfrm>
          <a:off x="0" y="0"/>
          <a:ext cx="0" cy="0"/>
          <a:chOff x="0" y="0"/>
          <a:chExt cx="0" cy="0"/>
        </a:xfrm>
      </p:grpSpPr>
      <p:sp>
        <p:nvSpPr>
          <p:cNvPr id="12" name="Google Shape;12;p24"/>
          <p:cNvSpPr txBox="1">
            <a:spLocks noGrp="1"/>
          </p:cNvSpPr>
          <p:nvPr>
            <p:ph type="ctrTitle"/>
          </p:nvPr>
        </p:nvSpPr>
        <p:spPr>
          <a:xfrm>
            <a:off x="1523999" y="522198"/>
            <a:ext cx="9144000" cy="19992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FFFFFF"/>
              </a:buClr>
              <a:buSzPts val="6000"/>
              <a:buFont typeface="Calibri"/>
              <a:buNone/>
              <a:defRPr sz="6000">
                <a:solidFill>
                  <a:srgbClr val="FFFFFF"/>
                </a:solidFill>
                <a:latin typeface="Calibri"/>
                <a:ea typeface="Calibri"/>
                <a:cs typeface="Calibri"/>
                <a:sym typeface="Calibri"/>
              </a:defRPr>
            </a:lvl1pPr>
            <a:lvl2pPr lvl="1" algn="l">
              <a:lnSpc>
                <a:spcPct val="100000"/>
              </a:lnSpc>
              <a:spcBef>
                <a:spcPts val="0"/>
              </a:spcBef>
              <a:spcAft>
                <a:spcPts val="0"/>
              </a:spcAft>
              <a:buSzPts val="6000"/>
              <a:buFont typeface="Calibri"/>
              <a:buNone/>
              <a:defRPr sz="6000">
                <a:latin typeface="Calibri"/>
                <a:ea typeface="Calibri"/>
                <a:cs typeface="Calibri"/>
                <a:sym typeface="Calibri"/>
              </a:defRPr>
            </a:lvl2pPr>
            <a:lvl3pPr lvl="2" algn="l">
              <a:lnSpc>
                <a:spcPct val="100000"/>
              </a:lnSpc>
              <a:spcBef>
                <a:spcPts val="0"/>
              </a:spcBef>
              <a:spcAft>
                <a:spcPts val="0"/>
              </a:spcAft>
              <a:buSzPts val="6000"/>
              <a:buFont typeface="Calibri"/>
              <a:buNone/>
              <a:defRPr sz="6000">
                <a:latin typeface="Calibri"/>
                <a:ea typeface="Calibri"/>
                <a:cs typeface="Calibri"/>
                <a:sym typeface="Calibri"/>
              </a:defRPr>
            </a:lvl3pPr>
            <a:lvl4pPr lvl="3" algn="l">
              <a:lnSpc>
                <a:spcPct val="100000"/>
              </a:lnSpc>
              <a:spcBef>
                <a:spcPts val="0"/>
              </a:spcBef>
              <a:spcAft>
                <a:spcPts val="0"/>
              </a:spcAft>
              <a:buSzPts val="6000"/>
              <a:buFont typeface="Calibri"/>
              <a:buNone/>
              <a:defRPr sz="6000">
                <a:latin typeface="Calibri"/>
                <a:ea typeface="Calibri"/>
                <a:cs typeface="Calibri"/>
                <a:sym typeface="Calibri"/>
              </a:defRPr>
            </a:lvl4pPr>
            <a:lvl5pPr lvl="4" algn="l">
              <a:lnSpc>
                <a:spcPct val="100000"/>
              </a:lnSpc>
              <a:spcBef>
                <a:spcPts val="0"/>
              </a:spcBef>
              <a:spcAft>
                <a:spcPts val="0"/>
              </a:spcAft>
              <a:buSzPts val="6000"/>
              <a:buFont typeface="Calibri"/>
              <a:buNone/>
              <a:defRPr sz="6000">
                <a:latin typeface="Calibri"/>
                <a:ea typeface="Calibri"/>
                <a:cs typeface="Calibri"/>
                <a:sym typeface="Calibri"/>
              </a:defRPr>
            </a:lvl5pPr>
            <a:lvl6pPr lvl="5" algn="l">
              <a:lnSpc>
                <a:spcPct val="100000"/>
              </a:lnSpc>
              <a:spcBef>
                <a:spcPts val="0"/>
              </a:spcBef>
              <a:spcAft>
                <a:spcPts val="0"/>
              </a:spcAft>
              <a:buSzPts val="6000"/>
              <a:buFont typeface="Calibri"/>
              <a:buNone/>
              <a:defRPr sz="6000">
                <a:latin typeface="Calibri"/>
                <a:ea typeface="Calibri"/>
                <a:cs typeface="Calibri"/>
                <a:sym typeface="Calibri"/>
              </a:defRPr>
            </a:lvl6pPr>
            <a:lvl7pPr lvl="6" algn="l">
              <a:lnSpc>
                <a:spcPct val="100000"/>
              </a:lnSpc>
              <a:spcBef>
                <a:spcPts val="0"/>
              </a:spcBef>
              <a:spcAft>
                <a:spcPts val="0"/>
              </a:spcAft>
              <a:buSzPts val="6000"/>
              <a:buFont typeface="Calibri"/>
              <a:buNone/>
              <a:defRPr sz="6000">
                <a:latin typeface="Calibri"/>
                <a:ea typeface="Calibri"/>
                <a:cs typeface="Calibri"/>
                <a:sym typeface="Calibri"/>
              </a:defRPr>
            </a:lvl7pPr>
            <a:lvl8pPr lvl="7" algn="l">
              <a:lnSpc>
                <a:spcPct val="100000"/>
              </a:lnSpc>
              <a:spcBef>
                <a:spcPts val="0"/>
              </a:spcBef>
              <a:spcAft>
                <a:spcPts val="0"/>
              </a:spcAft>
              <a:buSzPts val="6000"/>
              <a:buFont typeface="Calibri"/>
              <a:buNone/>
              <a:defRPr sz="6000">
                <a:latin typeface="Calibri"/>
                <a:ea typeface="Calibri"/>
                <a:cs typeface="Calibri"/>
                <a:sym typeface="Calibri"/>
              </a:defRPr>
            </a:lvl8pPr>
            <a:lvl9pPr lvl="8" algn="l">
              <a:lnSpc>
                <a:spcPct val="100000"/>
              </a:lnSpc>
              <a:spcBef>
                <a:spcPts val="0"/>
              </a:spcBef>
              <a:spcAft>
                <a:spcPts val="0"/>
              </a:spcAft>
              <a:buSzPts val="6000"/>
              <a:buFont typeface="Calibri"/>
              <a:buNone/>
              <a:defRPr sz="6000">
                <a:latin typeface="Calibri"/>
                <a:ea typeface="Calibri"/>
                <a:cs typeface="Calibri"/>
                <a:sym typeface="Calibri"/>
              </a:defRPr>
            </a:lvl9pPr>
          </a:lstStyle>
          <a:p>
            <a:r>
              <a:rPr lang="cs-CZ"/>
              <a:t>Kliknutím lze upravit styl.</a:t>
            </a:r>
            <a:endParaRPr/>
          </a:p>
        </p:txBody>
      </p:sp>
      <p:sp>
        <p:nvSpPr>
          <p:cNvPr id="13" name="Google Shape;13;p24"/>
          <p:cNvSpPr txBox="1">
            <a:spLocks noGrp="1"/>
          </p:cNvSpPr>
          <p:nvPr>
            <p:ph type="subTitle" idx="1"/>
          </p:nvPr>
        </p:nvSpPr>
        <p:spPr>
          <a:xfrm>
            <a:off x="1524000" y="2521398"/>
            <a:ext cx="9144000" cy="637500"/>
          </a:xfrm>
          <a:prstGeom prst="rect">
            <a:avLst/>
          </a:prstGeom>
          <a:noFill/>
          <a:ln>
            <a:noFill/>
          </a:ln>
        </p:spPr>
        <p:txBody>
          <a:bodyPr spcFirstLastPara="1" wrap="square" lIns="91425" tIns="45700" rIns="91425" bIns="45700" anchor="t" anchorCtr="0">
            <a:noAutofit/>
          </a:bodyPr>
          <a:lstStyle>
            <a:lvl1pPr lvl="0" algn="ctr">
              <a:lnSpc>
                <a:spcPct val="90000"/>
              </a:lnSpc>
              <a:spcBef>
                <a:spcPts val="0"/>
              </a:spcBef>
              <a:spcAft>
                <a:spcPts val="0"/>
              </a:spcAft>
              <a:buClr>
                <a:srgbClr val="FFFFFF"/>
              </a:buClr>
              <a:buSzPts val="2400"/>
              <a:buFont typeface="Calibri"/>
              <a:buNone/>
              <a:defRPr sz="2400">
                <a:solidFill>
                  <a:srgbClr val="FFFFFF"/>
                </a:solidFill>
                <a:latin typeface="Calibri"/>
                <a:ea typeface="Calibri"/>
                <a:cs typeface="Calibri"/>
                <a:sym typeface="Calibri"/>
              </a:defRPr>
            </a:lvl1pPr>
            <a:lvl2pPr lvl="1" algn="ctr">
              <a:lnSpc>
                <a:spcPct val="90000"/>
              </a:lnSpc>
              <a:spcBef>
                <a:spcPts val="500"/>
              </a:spcBef>
              <a:spcAft>
                <a:spcPts val="0"/>
              </a:spcAft>
              <a:buClr>
                <a:schemeClr val="dk1"/>
              </a:buClr>
              <a:buSzPts val="2000"/>
              <a:buFont typeface="Calibri"/>
              <a:buNone/>
              <a:defRPr sz="2000">
                <a:latin typeface="Calibri"/>
                <a:ea typeface="Calibri"/>
                <a:cs typeface="Calibri"/>
                <a:sym typeface="Calibri"/>
              </a:defRPr>
            </a:lvl2pPr>
            <a:lvl3pPr lvl="2" algn="ctr">
              <a:lnSpc>
                <a:spcPct val="90000"/>
              </a:lnSpc>
              <a:spcBef>
                <a:spcPts val="500"/>
              </a:spcBef>
              <a:spcAft>
                <a:spcPts val="0"/>
              </a:spcAft>
              <a:buClr>
                <a:schemeClr val="dk1"/>
              </a:buClr>
              <a:buSzPts val="1800"/>
              <a:buFont typeface="Calibri"/>
              <a:buNone/>
              <a:defRPr sz="1800">
                <a:latin typeface="Calibri"/>
                <a:ea typeface="Calibri"/>
                <a:cs typeface="Calibri"/>
                <a:sym typeface="Calibri"/>
              </a:defRPr>
            </a:lvl3pPr>
            <a:lvl4pPr lvl="3" algn="ctr">
              <a:lnSpc>
                <a:spcPct val="90000"/>
              </a:lnSpc>
              <a:spcBef>
                <a:spcPts val="500"/>
              </a:spcBef>
              <a:spcAft>
                <a:spcPts val="0"/>
              </a:spcAft>
              <a:buClr>
                <a:schemeClr val="dk1"/>
              </a:buClr>
              <a:buSzPts val="1600"/>
              <a:buFont typeface="Calibri"/>
              <a:buNone/>
              <a:defRPr sz="1600">
                <a:latin typeface="Calibri"/>
                <a:ea typeface="Calibri"/>
                <a:cs typeface="Calibri"/>
                <a:sym typeface="Calibri"/>
              </a:defRPr>
            </a:lvl4pPr>
            <a:lvl5pPr lvl="4" algn="ctr">
              <a:lnSpc>
                <a:spcPct val="90000"/>
              </a:lnSpc>
              <a:spcBef>
                <a:spcPts val="500"/>
              </a:spcBef>
              <a:spcAft>
                <a:spcPts val="0"/>
              </a:spcAft>
              <a:buClr>
                <a:schemeClr val="dk1"/>
              </a:buClr>
              <a:buSzPts val="1600"/>
              <a:buFont typeface="Calibri"/>
              <a:buNone/>
              <a:defRPr sz="1600">
                <a:latin typeface="Calibri"/>
                <a:ea typeface="Calibri"/>
                <a:cs typeface="Calibri"/>
                <a:sym typeface="Calibri"/>
              </a:defRPr>
            </a:lvl5pPr>
            <a:lvl6pPr lvl="5" algn="ctr">
              <a:lnSpc>
                <a:spcPct val="90000"/>
              </a:lnSpc>
              <a:spcBef>
                <a:spcPts val="500"/>
              </a:spcBef>
              <a:spcAft>
                <a:spcPts val="0"/>
              </a:spcAft>
              <a:buClr>
                <a:schemeClr val="dk1"/>
              </a:buClr>
              <a:buSzPts val="1600"/>
              <a:buFont typeface="Calibri"/>
              <a:buNone/>
              <a:defRPr sz="1600">
                <a:latin typeface="Calibri"/>
                <a:ea typeface="Calibri"/>
                <a:cs typeface="Calibri"/>
                <a:sym typeface="Calibri"/>
              </a:defRPr>
            </a:lvl6pPr>
            <a:lvl7pPr lvl="6" algn="ctr">
              <a:lnSpc>
                <a:spcPct val="90000"/>
              </a:lnSpc>
              <a:spcBef>
                <a:spcPts val="500"/>
              </a:spcBef>
              <a:spcAft>
                <a:spcPts val="0"/>
              </a:spcAft>
              <a:buClr>
                <a:schemeClr val="dk1"/>
              </a:buClr>
              <a:buSzPts val="1600"/>
              <a:buFont typeface="Calibri"/>
              <a:buNone/>
              <a:defRPr sz="1600">
                <a:latin typeface="Calibri"/>
                <a:ea typeface="Calibri"/>
                <a:cs typeface="Calibri"/>
                <a:sym typeface="Calibri"/>
              </a:defRPr>
            </a:lvl7pPr>
            <a:lvl8pPr lvl="7" algn="ctr">
              <a:lnSpc>
                <a:spcPct val="90000"/>
              </a:lnSpc>
              <a:spcBef>
                <a:spcPts val="500"/>
              </a:spcBef>
              <a:spcAft>
                <a:spcPts val="0"/>
              </a:spcAft>
              <a:buClr>
                <a:schemeClr val="dk1"/>
              </a:buClr>
              <a:buSzPts val="1600"/>
              <a:buFont typeface="Calibri"/>
              <a:buNone/>
              <a:defRPr sz="1600">
                <a:latin typeface="Calibri"/>
                <a:ea typeface="Calibri"/>
                <a:cs typeface="Calibri"/>
                <a:sym typeface="Calibri"/>
              </a:defRPr>
            </a:lvl8pPr>
            <a:lvl9pPr lvl="8" algn="ctr">
              <a:lnSpc>
                <a:spcPct val="90000"/>
              </a:lnSpc>
              <a:spcBef>
                <a:spcPts val="500"/>
              </a:spcBef>
              <a:spcAft>
                <a:spcPts val="0"/>
              </a:spcAft>
              <a:buClr>
                <a:schemeClr val="dk1"/>
              </a:buClr>
              <a:buSzPts val="1600"/>
              <a:buFont typeface="Calibri"/>
              <a:buNone/>
              <a:defRPr sz="1600">
                <a:latin typeface="Calibri"/>
                <a:ea typeface="Calibri"/>
                <a:cs typeface="Calibri"/>
                <a:sym typeface="Calibri"/>
              </a:defRPr>
            </a:lvl9pPr>
          </a:lstStyle>
          <a:p>
            <a:r>
              <a:rPr lang="cs-CZ"/>
              <a:t>Kliknutím můžete upravit styl předlohy.</a:t>
            </a:r>
            <a:endParaRPr/>
          </a:p>
        </p:txBody>
      </p:sp>
      <p:sp>
        <p:nvSpPr>
          <p:cNvPr id="15" name="Google Shape;15;p24"/>
          <p:cNvSpPr txBox="1">
            <a:spLocks noGrp="1"/>
          </p:cNvSpPr>
          <p:nvPr>
            <p:ph type="body" idx="2"/>
          </p:nvPr>
        </p:nvSpPr>
        <p:spPr>
          <a:xfrm>
            <a:off x="7274634" y="5446206"/>
            <a:ext cx="4582048" cy="1210767"/>
          </a:xfrm>
          <a:prstGeom prst="rect">
            <a:avLst/>
          </a:prstGeom>
          <a:noFill/>
          <a:ln>
            <a:noFill/>
          </a:ln>
        </p:spPr>
        <p:txBody>
          <a:bodyPr spcFirstLastPara="1" wrap="square" lIns="91425" tIns="45700" rIns="91425" bIns="45700" anchor="b" anchorCtr="0">
            <a:noAutofit/>
          </a:bodyPr>
          <a:lstStyle>
            <a:lvl1pPr marL="4763" lvl="0" indent="-4763" algn="r">
              <a:lnSpc>
                <a:spcPct val="100000"/>
              </a:lnSpc>
              <a:spcBef>
                <a:spcPts val="0"/>
              </a:spcBef>
              <a:spcAft>
                <a:spcPts val="0"/>
              </a:spcAft>
              <a:buSzPts val="1400"/>
              <a:buNone/>
              <a:defRPr sz="1600">
                <a:solidFill>
                  <a:schemeClr val="lt1"/>
                </a:solidFill>
                <a:latin typeface="Calibri"/>
                <a:ea typeface="Calibri"/>
                <a:cs typeface="Calibri"/>
                <a:sym typeface="Calibri"/>
              </a:defRPr>
            </a:lvl1pPr>
            <a:lvl2pPr marL="914400" lvl="1" indent="-228600" algn="r">
              <a:lnSpc>
                <a:spcPct val="100000"/>
              </a:lnSpc>
              <a:spcBef>
                <a:spcPts val="0"/>
              </a:spcBef>
              <a:spcAft>
                <a:spcPts val="0"/>
              </a:spcAft>
              <a:buSzPts val="1400"/>
              <a:buNone/>
              <a:defRPr sz="2400">
                <a:solidFill>
                  <a:schemeClr val="lt1"/>
                </a:solidFill>
                <a:latin typeface="Calibri"/>
                <a:ea typeface="Calibri"/>
                <a:cs typeface="Calibri"/>
                <a:sym typeface="Calibri"/>
              </a:defRPr>
            </a:lvl2pPr>
            <a:lvl3pPr marL="1371600" lvl="2" indent="-228600" algn="r">
              <a:lnSpc>
                <a:spcPct val="100000"/>
              </a:lnSpc>
              <a:spcBef>
                <a:spcPts val="0"/>
              </a:spcBef>
              <a:spcAft>
                <a:spcPts val="0"/>
              </a:spcAft>
              <a:buSzPts val="1400"/>
              <a:buNone/>
              <a:defRPr sz="2400">
                <a:solidFill>
                  <a:schemeClr val="lt1"/>
                </a:solidFill>
                <a:latin typeface="Calibri"/>
                <a:ea typeface="Calibri"/>
                <a:cs typeface="Calibri"/>
                <a:sym typeface="Calibri"/>
              </a:defRPr>
            </a:lvl3pPr>
            <a:lvl4pPr marL="1828800" lvl="3" indent="-228600" algn="r">
              <a:lnSpc>
                <a:spcPct val="100000"/>
              </a:lnSpc>
              <a:spcBef>
                <a:spcPts val="0"/>
              </a:spcBef>
              <a:spcAft>
                <a:spcPts val="0"/>
              </a:spcAft>
              <a:buSzPts val="1400"/>
              <a:buNone/>
              <a:defRPr sz="2400">
                <a:solidFill>
                  <a:schemeClr val="lt1"/>
                </a:solidFill>
                <a:latin typeface="Calibri"/>
                <a:ea typeface="Calibri"/>
                <a:cs typeface="Calibri"/>
                <a:sym typeface="Calibri"/>
              </a:defRPr>
            </a:lvl4pPr>
            <a:lvl5pPr marL="2286000" lvl="4" indent="-228600" algn="r">
              <a:lnSpc>
                <a:spcPct val="100000"/>
              </a:lnSpc>
              <a:spcBef>
                <a:spcPts val="0"/>
              </a:spcBef>
              <a:spcAft>
                <a:spcPts val="0"/>
              </a:spcAft>
              <a:buSzPts val="1400"/>
              <a:buNone/>
              <a:defRPr sz="2400">
                <a:solidFill>
                  <a:schemeClr val="lt1"/>
                </a:solidFill>
                <a:latin typeface="Calibri"/>
                <a:ea typeface="Calibri"/>
                <a:cs typeface="Calibri"/>
                <a:sym typeface="Calibri"/>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pPr lvl="0"/>
            <a:r>
              <a:rPr lang="cs-CZ"/>
              <a:t>Po kliknutí můžete upravovat styly textu v předloze.</a:t>
            </a:r>
          </a:p>
        </p:txBody>
      </p:sp>
      <p:sp>
        <p:nvSpPr>
          <p:cNvPr id="16" name="Google Shape;16;p24"/>
          <p:cNvSpPr txBox="1">
            <a:spLocks noGrp="1"/>
          </p:cNvSpPr>
          <p:nvPr>
            <p:ph type="body" idx="3"/>
          </p:nvPr>
        </p:nvSpPr>
        <p:spPr>
          <a:xfrm>
            <a:off x="335317" y="5446206"/>
            <a:ext cx="4582048" cy="1210767"/>
          </a:xfrm>
          <a:prstGeom prst="rect">
            <a:avLst/>
          </a:prstGeom>
          <a:noFill/>
          <a:ln>
            <a:noFill/>
          </a:ln>
        </p:spPr>
        <p:txBody>
          <a:bodyPr spcFirstLastPara="1" wrap="square" lIns="91425" tIns="45700" rIns="91425" bIns="45700" anchor="b" anchorCtr="0">
            <a:noAutofit/>
          </a:bodyPr>
          <a:lstStyle>
            <a:lvl1pPr marL="4763" lvl="0" indent="-4763" algn="l">
              <a:lnSpc>
                <a:spcPct val="100000"/>
              </a:lnSpc>
              <a:spcBef>
                <a:spcPts val="0"/>
              </a:spcBef>
              <a:spcAft>
                <a:spcPts val="0"/>
              </a:spcAft>
              <a:buSzPts val="1400"/>
              <a:buNone/>
              <a:defRPr sz="1600">
                <a:solidFill>
                  <a:schemeClr val="lt1"/>
                </a:solidFill>
                <a:latin typeface="Calibri"/>
                <a:ea typeface="Calibri"/>
                <a:cs typeface="Calibri"/>
                <a:sym typeface="Calibri"/>
              </a:defRPr>
            </a:lvl1pPr>
            <a:lvl2pPr marL="914400" lvl="1" indent="-228600" algn="l">
              <a:lnSpc>
                <a:spcPct val="100000"/>
              </a:lnSpc>
              <a:spcBef>
                <a:spcPts val="0"/>
              </a:spcBef>
              <a:spcAft>
                <a:spcPts val="0"/>
              </a:spcAft>
              <a:buSzPts val="1400"/>
              <a:buNone/>
              <a:defRPr sz="2400">
                <a:solidFill>
                  <a:schemeClr val="lt1"/>
                </a:solidFill>
                <a:latin typeface="Calibri"/>
                <a:ea typeface="Calibri"/>
                <a:cs typeface="Calibri"/>
                <a:sym typeface="Calibri"/>
              </a:defRPr>
            </a:lvl2pPr>
            <a:lvl3pPr marL="1371600" lvl="2" indent="-228600" algn="l">
              <a:lnSpc>
                <a:spcPct val="100000"/>
              </a:lnSpc>
              <a:spcBef>
                <a:spcPts val="0"/>
              </a:spcBef>
              <a:spcAft>
                <a:spcPts val="0"/>
              </a:spcAft>
              <a:buSzPts val="1400"/>
              <a:buNone/>
              <a:defRPr sz="2400">
                <a:solidFill>
                  <a:schemeClr val="lt1"/>
                </a:solidFill>
                <a:latin typeface="Calibri"/>
                <a:ea typeface="Calibri"/>
                <a:cs typeface="Calibri"/>
                <a:sym typeface="Calibri"/>
              </a:defRPr>
            </a:lvl3pPr>
            <a:lvl4pPr marL="1828800" lvl="3" indent="-228600" algn="l">
              <a:lnSpc>
                <a:spcPct val="100000"/>
              </a:lnSpc>
              <a:spcBef>
                <a:spcPts val="0"/>
              </a:spcBef>
              <a:spcAft>
                <a:spcPts val="0"/>
              </a:spcAft>
              <a:buSzPts val="1400"/>
              <a:buNone/>
              <a:defRPr sz="2400">
                <a:solidFill>
                  <a:schemeClr val="lt1"/>
                </a:solidFill>
                <a:latin typeface="Calibri"/>
                <a:ea typeface="Calibri"/>
                <a:cs typeface="Calibri"/>
                <a:sym typeface="Calibri"/>
              </a:defRPr>
            </a:lvl4pPr>
            <a:lvl5pPr marL="2286000" lvl="4" indent="-228600" algn="l">
              <a:lnSpc>
                <a:spcPct val="100000"/>
              </a:lnSpc>
              <a:spcBef>
                <a:spcPts val="0"/>
              </a:spcBef>
              <a:spcAft>
                <a:spcPts val="0"/>
              </a:spcAft>
              <a:buSzPts val="1400"/>
              <a:buNone/>
              <a:defRPr sz="2400">
                <a:solidFill>
                  <a:schemeClr val="lt1"/>
                </a:solidFill>
                <a:latin typeface="Calibri"/>
                <a:ea typeface="Calibri"/>
                <a:cs typeface="Calibri"/>
                <a:sym typeface="Calibri"/>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pPr lvl="0"/>
            <a:r>
              <a:rPr lang="cs-CZ"/>
              <a:t>Po kliknutí můžete upravovat styly textu v předloze.</a:t>
            </a:r>
          </a:p>
        </p:txBody>
      </p:sp>
    </p:spTree>
    <p:extLst>
      <p:ext uri="{BB962C8B-B14F-4D97-AF65-F5344CB8AC3E}">
        <p14:creationId xmlns:p14="http://schemas.microsoft.com/office/powerpoint/2010/main" val="25187165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blue strip">
  <p:cSld name="Title and text blue strip">
    <p:bg>
      <p:bgPr>
        <a:solidFill>
          <a:schemeClr val="lt1"/>
        </a:solidFill>
        <a:effectLst/>
      </p:bgPr>
    </p:bg>
    <p:spTree>
      <p:nvGrpSpPr>
        <p:cNvPr id="1" name="Shape 35"/>
        <p:cNvGrpSpPr/>
        <p:nvPr/>
      </p:nvGrpSpPr>
      <p:grpSpPr>
        <a:xfrm>
          <a:off x="0" y="0"/>
          <a:ext cx="0" cy="0"/>
          <a:chOff x="0" y="0"/>
          <a:chExt cx="0" cy="0"/>
        </a:xfrm>
      </p:grpSpPr>
      <p:sp>
        <p:nvSpPr>
          <p:cNvPr id="37" name="Google Shape;37;p28"/>
          <p:cNvSpPr txBox="1">
            <a:spLocks noGrp="1"/>
          </p:cNvSpPr>
          <p:nvPr>
            <p:ph type="sldNum" idx="12"/>
          </p:nvPr>
        </p:nvSpPr>
        <p:spPr>
          <a:xfrm>
            <a:off x="10992897" y="6240911"/>
            <a:ext cx="864141" cy="47527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1200"/>
              <a:buNone/>
              <a:defRPr sz="1200" b="0" i="0" u="none" strike="noStrike" cap="none">
                <a:solidFill>
                  <a:schemeClr val="dk1"/>
                </a:solidFill>
                <a:latin typeface="Calibri"/>
                <a:ea typeface="Calibri"/>
                <a:cs typeface="Calibri"/>
                <a:sym typeface="Calibri"/>
              </a:defRPr>
            </a:lvl1pPr>
            <a:lvl2pPr marL="0" lvl="1" indent="0" algn="r">
              <a:lnSpc>
                <a:spcPct val="100000"/>
              </a:lnSpc>
              <a:spcBef>
                <a:spcPts val="0"/>
              </a:spcBef>
              <a:spcAft>
                <a:spcPts val="0"/>
              </a:spcAft>
              <a:buSzPts val="1200"/>
              <a:buNone/>
              <a:defRPr sz="1200" b="0" i="0" u="none" strike="noStrike" cap="none">
                <a:solidFill>
                  <a:schemeClr val="dk1"/>
                </a:solidFill>
                <a:latin typeface="Calibri"/>
                <a:ea typeface="Calibri"/>
                <a:cs typeface="Calibri"/>
                <a:sym typeface="Calibri"/>
              </a:defRPr>
            </a:lvl2pPr>
            <a:lvl3pPr marL="0" lvl="2" indent="0" algn="r">
              <a:lnSpc>
                <a:spcPct val="100000"/>
              </a:lnSpc>
              <a:spcBef>
                <a:spcPts val="0"/>
              </a:spcBef>
              <a:spcAft>
                <a:spcPts val="0"/>
              </a:spcAft>
              <a:buSzPts val="1200"/>
              <a:buNone/>
              <a:defRPr sz="1200" b="0" i="0" u="none" strike="noStrike" cap="none">
                <a:solidFill>
                  <a:schemeClr val="dk1"/>
                </a:solidFill>
                <a:latin typeface="Calibri"/>
                <a:ea typeface="Calibri"/>
                <a:cs typeface="Calibri"/>
                <a:sym typeface="Calibri"/>
              </a:defRPr>
            </a:lvl3pPr>
            <a:lvl4pPr marL="0" lvl="3" indent="0" algn="r">
              <a:lnSpc>
                <a:spcPct val="100000"/>
              </a:lnSpc>
              <a:spcBef>
                <a:spcPts val="0"/>
              </a:spcBef>
              <a:spcAft>
                <a:spcPts val="0"/>
              </a:spcAft>
              <a:buSzPts val="1200"/>
              <a:buNone/>
              <a:defRPr sz="1200" b="0" i="0" u="none" strike="noStrike" cap="none">
                <a:solidFill>
                  <a:schemeClr val="dk1"/>
                </a:solidFill>
                <a:latin typeface="Calibri"/>
                <a:ea typeface="Calibri"/>
                <a:cs typeface="Calibri"/>
                <a:sym typeface="Calibri"/>
              </a:defRPr>
            </a:lvl4pPr>
            <a:lvl5pPr marL="0" lvl="4" indent="0" algn="r">
              <a:lnSpc>
                <a:spcPct val="100000"/>
              </a:lnSpc>
              <a:spcBef>
                <a:spcPts val="0"/>
              </a:spcBef>
              <a:spcAft>
                <a:spcPts val="0"/>
              </a:spcAft>
              <a:buSzPts val="1200"/>
              <a:buNone/>
              <a:defRPr sz="1200" b="0" i="0" u="none" strike="noStrike" cap="none">
                <a:solidFill>
                  <a:schemeClr val="dk1"/>
                </a:solidFill>
                <a:latin typeface="Calibri"/>
                <a:ea typeface="Calibri"/>
                <a:cs typeface="Calibri"/>
                <a:sym typeface="Calibri"/>
              </a:defRPr>
            </a:lvl5pPr>
            <a:lvl6pPr marL="0" lvl="5" indent="0" algn="r">
              <a:lnSpc>
                <a:spcPct val="100000"/>
              </a:lnSpc>
              <a:spcBef>
                <a:spcPts val="0"/>
              </a:spcBef>
              <a:spcAft>
                <a:spcPts val="0"/>
              </a:spcAft>
              <a:buSzPts val="1200"/>
              <a:buNone/>
              <a:defRPr sz="1200" b="0" i="0" u="none" strike="noStrike" cap="none">
                <a:solidFill>
                  <a:schemeClr val="dk1"/>
                </a:solidFill>
                <a:latin typeface="Calibri"/>
                <a:ea typeface="Calibri"/>
                <a:cs typeface="Calibri"/>
                <a:sym typeface="Calibri"/>
              </a:defRPr>
            </a:lvl6pPr>
            <a:lvl7pPr marL="0" lvl="6" indent="0" algn="r">
              <a:lnSpc>
                <a:spcPct val="100000"/>
              </a:lnSpc>
              <a:spcBef>
                <a:spcPts val="0"/>
              </a:spcBef>
              <a:spcAft>
                <a:spcPts val="0"/>
              </a:spcAft>
              <a:buSzPts val="1200"/>
              <a:buNone/>
              <a:defRPr sz="1200" b="0" i="0" u="none" strike="noStrike" cap="none">
                <a:solidFill>
                  <a:schemeClr val="dk1"/>
                </a:solidFill>
                <a:latin typeface="Calibri"/>
                <a:ea typeface="Calibri"/>
                <a:cs typeface="Calibri"/>
                <a:sym typeface="Calibri"/>
              </a:defRPr>
            </a:lvl7pPr>
            <a:lvl8pPr marL="0" lvl="7" indent="0" algn="r">
              <a:lnSpc>
                <a:spcPct val="100000"/>
              </a:lnSpc>
              <a:spcBef>
                <a:spcPts val="0"/>
              </a:spcBef>
              <a:spcAft>
                <a:spcPts val="0"/>
              </a:spcAft>
              <a:buSzPts val="1200"/>
              <a:buNone/>
              <a:defRPr sz="1200" b="0" i="0" u="none" strike="noStrike" cap="none">
                <a:solidFill>
                  <a:schemeClr val="dk1"/>
                </a:solidFill>
                <a:latin typeface="Calibri"/>
                <a:ea typeface="Calibri"/>
                <a:cs typeface="Calibri"/>
                <a:sym typeface="Calibri"/>
              </a:defRPr>
            </a:lvl8pPr>
            <a:lvl9pPr marL="0" lvl="8" indent="0" algn="r">
              <a:lnSpc>
                <a:spcPct val="100000"/>
              </a:lnSpc>
              <a:spcBef>
                <a:spcPts val="0"/>
              </a:spcBef>
              <a:spcAft>
                <a:spcPts val="0"/>
              </a:spcAft>
              <a:buSzPts val="1200"/>
              <a:buNone/>
              <a:defRPr sz="12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cs-CZ"/>
              <a:t>‹#›</a:t>
            </a:fld>
            <a:endParaRPr/>
          </a:p>
        </p:txBody>
      </p:sp>
      <p:sp>
        <p:nvSpPr>
          <p:cNvPr id="38" name="Google Shape;38;p28"/>
          <p:cNvSpPr txBox="1">
            <a:spLocks noGrp="1"/>
          </p:cNvSpPr>
          <p:nvPr>
            <p:ph type="ftr" idx="11"/>
          </p:nvPr>
        </p:nvSpPr>
        <p:spPr>
          <a:xfrm>
            <a:off x="334963" y="6240911"/>
            <a:ext cx="10577547" cy="47527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cs-CZ"/>
              <a:t>Národní úřad pro kybernetickou a informační bezpečnost, Monika Kutějová, TLP: AMBER</a:t>
            </a:r>
            <a:endParaRPr/>
          </a:p>
        </p:txBody>
      </p:sp>
      <p:sp>
        <p:nvSpPr>
          <p:cNvPr id="39" name="Google Shape;39;p28"/>
          <p:cNvSpPr txBox="1">
            <a:spLocks noGrp="1"/>
          </p:cNvSpPr>
          <p:nvPr>
            <p:ph type="ctrTitle"/>
          </p:nvPr>
        </p:nvSpPr>
        <p:spPr>
          <a:xfrm>
            <a:off x="334962" y="144000"/>
            <a:ext cx="10800000" cy="6102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FFFFFF"/>
              </a:buClr>
              <a:buSzPts val="3600"/>
              <a:buFont typeface="Ubuntu"/>
              <a:buNone/>
              <a:defRPr sz="3600">
                <a:solidFill>
                  <a:srgbClr val="FFFFFF"/>
                </a:solidFill>
                <a:latin typeface="Calibri"/>
                <a:ea typeface="Calibri"/>
                <a:cs typeface="Calibri"/>
                <a:sym typeface="Calibri"/>
              </a:defRPr>
            </a:lvl1pPr>
            <a:lvl2pPr lvl="1" algn="l">
              <a:lnSpc>
                <a:spcPct val="100000"/>
              </a:lnSpc>
              <a:spcBef>
                <a:spcPts val="0"/>
              </a:spcBef>
              <a:spcAft>
                <a:spcPts val="0"/>
              </a:spcAft>
              <a:buSzPts val="3600"/>
              <a:buFont typeface="Ubuntu"/>
              <a:buNone/>
              <a:defRPr sz="3600">
                <a:latin typeface="Ubuntu"/>
                <a:ea typeface="Ubuntu"/>
                <a:cs typeface="Ubuntu"/>
                <a:sym typeface="Ubuntu"/>
              </a:defRPr>
            </a:lvl2pPr>
            <a:lvl3pPr lvl="2" algn="l">
              <a:lnSpc>
                <a:spcPct val="100000"/>
              </a:lnSpc>
              <a:spcBef>
                <a:spcPts val="0"/>
              </a:spcBef>
              <a:spcAft>
                <a:spcPts val="0"/>
              </a:spcAft>
              <a:buSzPts val="3600"/>
              <a:buFont typeface="Ubuntu"/>
              <a:buNone/>
              <a:defRPr sz="3600">
                <a:latin typeface="Ubuntu"/>
                <a:ea typeface="Ubuntu"/>
                <a:cs typeface="Ubuntu"/>
                <a:sym typeface="Ubuntu"/>
              </a:defRPr>
            </a:lvl3pPr>
            <a:lvl4pPr lvl="3" algn="l">
              <a:lnSpc>
                <a:spcPct val="100000"/>
              </a:lnSpc>
              <a:spcBef>
                <a:spcPts val="0"/>
              </a:spcBef>
              <a:spcAft>
                <a:spcPts val="0"/>
              </a:spcAft>
              <a:buSzPts val="3600"/>
              <a:buFont typeface="Ubuntu"/>
              <a:buNone/>
              <a:defRPr sz="3600">
                <a:latin typeface="Ubuntu"/>
                <a:ea typeface="Ubuntu"/>
                <a:cs typeface="Ubuntu"/>
                <a:sym typeface="Ubuntu"/>
              </a:defRPr>
            </a:lvl4pPr>
            <a:lvl5pPr lvl="4" algn="l">
              <a:lnSpc>
                <a:spcPct val="100000"/>
              </a:lnSpc>
              <a:spcBef>
                <a:spcPts val="0"/>
              </a:spcBef>
              <a:spcAft>
                <a:spcPts val="0"/>
              </a:spcAft>
              <a:buSzPts val="3600"/>
              <a:buFont typeface="Ubuntu"/>
              <a:buNone/>
              <a:defRPr sz="3600">
                <a:latin typeface="Ubuntu"/>
                <a:ea typeface="Ubuntu"/>
                <a:cs typeface="Ubuntu"/>
                <a:sym typeface="Ubuntu"/>
              </a:defRPr>
            </a:lvl5pPr>
            <a:lvl6pPr lvl="5" algn="l">
              <a:lnSpc>
                <a:spcPct val="100000"/>
              </a:lnSpc>
              <a:spcBef>
                <a:spcPts val="0"/>
              </a:spcBef>
              <a:spcAft>
                <a:spcPts val="0"/>
              </a:spcAft>
              <a:buSzPts val="3600"/>
              <a:buFont typeface="Ubuntu"/>
              <a:buNone/>
              <a:defRPr sz="3600">
                <a:latin typeface="Ubuntu"/>
                <a:ea typeface="Ubuntu"/>
                <a:cs typeface="Ubuntu"/>
                <a:sym typeface="Ubuntu"/>
              </a:defRPr>
            </a:lvl6pPr>
            <a:lvl7pPr lvl="6" algn="l">
              <a:lnSpc>
                <a:spcPct val="100000"/>
              </a:lnSpc>
              <a:spcBef>
                <a:spcPts val="0"/>
              </a:spcBef>
              <a:spcAft>
                <a:spcPts val="0"/>
              </a:spcAft>
              <a:buSzPts val="3600"/>
              <a:buFont typeface="Ubuntu"/>
              <a:buNone/>
              <a:defRPr sz="3600">
                <a:latin typeface="Ubuntu"/>
                <a:ea typeface="Ubuntu"/>
                <a:cs typeface="Ubuntu"/>
                <a:sym typeface="Ubuntu"/>
              </a:defRPr>
            </a:lvl7pPr>
            <a:lvl8pPr lvl="7" algn="l">
              <a:lnSpc>
                <a:spcPct val="100000"/>
              </a:lnSpc>
              <a:spcBef>
                <a:spcPts val="0"/>
              </a:spcBef>
              <a:spcAft>
                <a:spcPts val="0"/>
              </a:spcAft>
              <a:buSzPts val="3600"/>
              <a:buFont typeface="Ubuntu"/>
              <a:buNone/>
              <a:defRPr sz="3600">
                <a:latin typeface="Ubuntu"/>
                <a:ea typeface="Ubuntu"/>
                <a:cs typeface="Ubuntu"/>
                <a:sym typeface="Ubuntu"/>
              </a:defRPr>
            </a:lvl8pPr>
            <a:lvl9pPr lvl="8" algn="l">
              <a:lnSpc>
                <a:spcPct val="100000"/>
              </a:lnSpc>
              <a:spcBef>
                <a:spcPts val="0"/>
              </a:spcBef>
              <a:spcAft>
                <a:spcPts val="0"/>
              </a:spcAft>
              <a:buSzPts val="3600"/>
              <a:buFont typeface="Ubuntu"/>
              <a:buNone/>
              <a:defRPr sz="3600">
                <a:latin typeface="Ubuntu"/>
                <a:ea typeface="Ubuntu"/>
                <a:cs typeface="Ubuntu"/>
                <a:sym typeface="Ubuntu"/>
              </a:defRPr>
            </a:lvl9pPr>
          </a:lstStyle>
          <a:p>
            <a:r>
              <a:rPr lang="cs-CZ"/>
              <a:t>Kliknutím lze upravit styl.</a:t>
            </a:r>
            <a:endParaRPr dirty="0"/>
          </a:p>
        </p:txBody>
      </p:sp>
      <p:sp>
        <p:nvSpPr>
          <p:cNvPr id="41" name="Google Shape;41;p28"/>
          <p:cNvSpPr txBox="1">
            <a:spLocks noGrp="1"/>
          </p:cNvSpPr>
          <p:nvPr>
            <p:ph type="body" idx="1"/>
          </p:nvPr>
        </p:nvSpPr>
        <p:spPr>
          <a:xfrm>
            <a:off x="334963" y="1016255"/>
            <a:ext cx="11522075" cy="4962600"/>
          </a:xfrm>
          <a:prstGeom prst="rect">
            <a:avLst/>
          </a:prstGeom>
          <a:noFill/>
          <a:ln>
            <a:noFill/>
          </a:ln>
        </p:spPr>
        <p:txBody>
          <a:bodyPr spcFirstLastPara="1" wrap="square" lIns="91425" tIns="91425" rIns="91425" bIns="91425" anchor="t" anchorCtr="0">
            <a:noAutofit/>
          </a:bodyPr>
          <a:lstStyle>
            <a:lvl1pPr marL="360000" lvl="0" indent="-360000" algn="l">
              <a:lnSpc>
                <a:spcPct val="100000"/>
              </a:lnSpc>
              <a:spcBef>
                <a:spcPts val="0"/>
              </a:spcBef>
              <a:spcAft>
                <a:spcPts val="0"/>
              </a:spcAft>
              <a:buClr>
                <a:schemeClr val="dk1"/>
              </a:buClr>
              <a:buSzPct val="100000"/>
              <a:buFont typeface="Arial" panose="020B0604020202020204" pitchFamily="34" charset="0"/>
              <a:buChar char="•"/>
              <a:defRPr sz="2200">
                <a:solidFill>
                  <a:schemeClr val="dk1"/>
                </a:solidFill>
                <a:latin typeface="Calibri"/>
                <a:ea typeface="Calibri"/>
                <a:cs typeface="Calibri"/>
                <a:sym typeface="Calibri"/>
              </a:defRPr>
            </a:lvl1pPr>
            <a:lvl2pPr marL="720000" lvl="1" indent="-360000" algn="l">
              <a:lnSpc>
                <a:spcPct val="100000"/>
              </a:lnSpc>
              <a:spcBef>
                <a:spcPts val="0"/>
              </a:spcBef>
              <a:spcAft>
                <a:spcPts val="0"/>
              </a:spcAft>
              <a:buClrTx/>
              <a:buSzPct val="80000"/>
              <a:buFont typeface="Courier New" panose="02070309020205020404" pitchFamily="49" charset="0"/>
              <a:buChar char="o"/>
              <a:defRPr sz="2000">
                <a:solidFill>
                  <a:schemeClr val="tx1"/>
                </a:solidFill>
                <a:latin typeface="Calibri" panose="020F0502020204030204" pitchFamily="34" charset="0"/>
                <a:ea typeface="Calibri" panose="020F0502020204030204" pitchFamily="34" charset="0"/>
                <a:cs typeface="Calibri" panose="020F0502020204030204" pitchFamily="34" charset="0"/>
                <a:sym typeface="Ubuntu"/>
              </a:defRPr>
            </a:lvl2pPr>
            <a:lvl3pPr marL="1080000" lvl="2" indent="-360000" algn="l">
              <a:lnSpc>
                <a:spcPct val="100000"/>
              </a:lnSpc>
              <a:spcBef>
                <a:spcPts val="0"/>
              </a:spcBef>
              <a:spcAft>
                <a:spcPts val="0"/>
              </a:spcAft>
              <a:buClrTx/>
              <a:buSzPct val="100000"/>
              <a:buFont typeface="Wingdings" panose="05000000000000000000" pitchFamily="2" charset="2"/>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sym typeface="Ubuntu"/>
              </a:defRPr>
            </a:lvl3pPr>
            <a:lvl4pPr marL="1440000" lvl="3" indent="-360000" algn="l">
              <a:lnSpc>
                <a:spcPct val="100000"/>
              </a:lnSpc>
              <a:spcBef>
                <a:spcPts val="0"/>
              </a:spcBef>
              <a:spcAft>
                <a:spcPts val="0"/>
              </a:spcAft>
              <a:buClrTx/>
              <a:buSzPct val="100000"/>
              <a:buFont typeface="Wingdings" panose="05000000000000000000" pitchFamily="2" charset="2"/>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sym typeface="Ubuntu"/>
              </a:defRPr>
            </a:lvl4pPr>
            <a:lvl5pPr marL="1800000" lvl="4" indent="-360000" algn="l">
              <a:lnSpc>
                <a:spcPct val="100000"/>
              </a:lnSpc>
              <a:spcBef>
                <a:spcPts val="0"/>
              </a:spcBef>
              <a:spcAft>
                <a:spcPts val="0"/>
              </a:spcAft>
              <a:buClrTx/>
              <a:buSzPct val="100000"/>
              <a:buFont typeface="Wingdings" panose="05000000000000000000" pitchFamily="2" charset="2"/>
              <a:buChar char="§"/>
              <a:defRPr sz="2000">
                <a:solidFill>
                  <a:schemeClr val="tx1"/>
                </a:solidFill>
                <a:latin typeface="Calibri" panose="020F0502020204030204" pitchFamily="34" charset="0"/>
                <a:ea typeface="Calibri" panose="020F0502020204030204" pitchFamily="34" charset="0"/>
                <a:cs typeface="Calibri" panose="020F0502020204030204" pitchFamily="34" charset="0"/>
                <a:sym typeface="Ubuntu"/>
              </a:defRPr>
            </a:lvl5pPr>
            <a:lvl6pPr marL="2743200" lvl="5" indent="-457200" algn="l">
              <a:lnSpc>
                <a:spcPct val="115000"/>
              </a:lnSpc>
              <a:spcBef>
                <a:spcPts val="0"/>
              </a:spcBef>
              <a:spcAft>
                <a:spcPts val="0"/>
              </a:spcAft>
              <a:buClr>
                <a:srgbClr val="FFFFFF"/>
              </a:buClr>
              <a:buSzPts val="3600"/>
              <a:buFont typeface="Ubuntu"/>
              <a:buChar char="■"/>
              <a:defRPr sz="3600">
                <a:solidFill>
                  <a:srgbClr val="FFFFFF"/>
                </a:solidFill>
                <a:latin typeface="Ubuntu"/>
                <a:ea typeface="Ubuntu"/>
                <a:cs typeface="Ubuntu"/>
                <a:sym typeface="Ubuntu"/>
              </a:defRPr>
            </a:lvl6pPr>
            <a:lvl7pPr marL="3200400" lvl="6" indent="-457200" algn="l">
              <a:lnSpc>
                <a:spcPct val="115000"/>
              </a:lnSpc>
              <a:spcBef>
                <a:spcPts val="0"/>
              </a:spcBef>
              <a:spcAft>
                <a:spcPts val="0"/>
              </a:spcAft>
              <a:buClr>
                <a:srgbClr val="FFFFFF"/>
              </a:buClr>
              <a:buSzPts val="3600"/>
              <a:buFont typeface="Ubuntu"/>
              <a:buChar char="●"/>
              <a:defRPr sz="3600">
                <a:solidFill>
                  <a:srgbClr val="FFFFFF"/>
                </a:solidFill>
                <a:latin typeface="Ubuntu"/>
                <a:ea typeface="Ubuntu"/>
                <a:cs typeface="Ubuntu"/>
                <a:sym typeface="Ubuntu"/>
              </a:defRPr>
            </a:lvl7pPr>
            <a:lvl8pPr marL="3657600" lvl="7" indent="-457200" algn="l">
              <a:lnSpc>
                <a:spcPct val="115000"/>
              </a:lnSpc>
              <a:spcBef>
                <a:spcPts val="0"/>
              </a:spcBef>
              <a:spcAft>
                <a:spcPts val="0"/>
              </a:spcAft>
              <a:buClr>
                <a:srgbClr val="FFFFFF"/>
              </a:buClr>
              <a:buSzPts val="3600"/>
              <a:buFont typeface="Ubuntu"/>
              <a:buChar char="○"/>
              <a:defRPr sz="3600">
                <a:solidFill>
                  <a:srgbClr val="FFFFFF"/>
                </a:solidFill>
                <a:latin typeface="Ubuntu"/>
                <a:ea typeface="Ubuntu"/>
                <a:cs typeface="Ubuntu"/>
                <a:sym typeface="Ubuntu"/>
              </a:defRPr>
            </a:lvl8pPr>
            <a:lvl9pPr marL="4114800" lvl="8" indent="-457200" algn="l">
              <a:lnSpc>
                <a:spcPct val="115000"/>
              </a:lnSpc>
              <a:spcBef>
                <a:spcPts val="0"/>
              </a:spcBef>
              <a:spcAft>
                <a:spcPts val="0"/>
              </a:spcAft>
              <a:buClr>
                <a:srgbClr val="FFFFFF"/>
              </a:buClr>
              <a:buSzPts val="3600"/>
              <a:buFont typeface="Ubuntu"/>
              <a:buChar char="■"/>
              <a:defRPr sz="3600">
                <a:solidFill>
                  <a:srgbClr val="FFFFFF"/>
                </a:solidFill>
                <a:latin typeface="Ubuntu"/>
                <a:ea typeface="Ubuntu"/>
                <a:cs typeface="Ubuntu"/>
                <a:sym typeface="Ubuntu"/>
              </a:defRPr>
            </a:lvl9pPr>
          </a:lstStyle>
          <a:p>
            <a:pPr lvl="0"/>
            <a:r>
              <a:rPr lang="cs-CZ" dirty="0"/>
              <a:t>Po kliknutí můžete upravovat styly textu v předloze.</a:t>
            </a:r>
          </a:p>
          <a:p>
            <a:pPr lvl="1"/>
            <a:r>
              <a:rPr lang="cs-CZ" dirty="0"/>
              <a:t>Po kliknutí můžete upravovat styly textu v předloze.</a:t>
            </a:r>
          </a:p>
          <a:p>
            <a:pPr lvl="2"/>
            <a:r>
              <a:rPr lang="cs-CZ" dirty="0"/>
              <a:t>Po kliknutí můžete upravovat styly textu v předloze.</a:t>
            </a:r>
          </a:p>
          <a:p>
            <a:pPr lvl="3"/>
            <a:r>
              <a:rPr lang="cs-CZ" dirty="0"/>
              <a:t>Po kliknutí můžete upravovat styly textu v předloze.</a:t>
            </a:r>
          </a:p>
          <a:p>
            <a:pPr lvl="4"/>
            <a:r>
              <a:rPr lang="cs-CZ" dirty="0"/>
              <a:t>Po kliknutí můžete upravovat styly textu v předloze.</a:t>
            </a:r>
          </a:p>
        </p:txBody>
      </p:sp>
      <p:pic>
        <p:nvPicPr>
          <p:cNvPr id="8" name="Obrázek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25302" y="170902"/>
            <a:ext cx="531736" cy="534796"/>
          </a:xfrm>
          <a:prstGeom prst="rect">
            <a:avLst/>
          </a:prstGeom>
        </p:spPr>
      </p:pic>
    </p:spTree>
    <p:extLst>
      <p:ext uri="{BB962C8B-B14F-4D97-AF65-F5344CB8AC3E}">
        <p14:creationId xmlns:p14="http://schemas.microsoft.com/office/powerpoint/2010/main" val="1337808507"/>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BE1B5-D223-C9D8-288F-E5873E32847D}"/>
              </a:ext>
            </a:extLst>
          </p:cNvPr>
          <p:cNvSpPr>
            <a:spLocks noGrp="1"/>
          </p:cNvSpPr>
          <p:nvPr>
            <p:ph type="title"/>
          </p:nvPr>
        </p:nvSpPr>
        <p:spPr/>
        <p:txBody>
          <a:bodyPr/>
          <a:lstStyle/>
          <a:p>
            <a:r>
              <a:rPr lang="en-GB"/>
              <a:t>Click to edit Master title style</a:t>
            </a:r>
            <a:endParaRPr lang="en-CZ"/>
          </a:p>
        </p:txBody>
      </p:sp>
      <p:sp>
        <p:nvSpPr>
          <p:cNvPr id="3" name="Content Placeholder 2">
            <a:extLst>
              <a:ext uri="{FF2B5EF4-FFF2-40B4-BE49-F238E27FC236}">
                <a16:creationId xmlns:a16="http://schemas.microsoft.com/office/drawing/2014/main" id="{BBBA85C2-7482-7FD3-40EA-A6F0CE20C8E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Z"/>
          </a:p>
        </p:txBody>
      </p:sp>
      <p:sp>
        <p:nvSpPr>
          <p:cNvPr id="4" name="Date Placeholder 3">
            <a:extLst>
              <a:ext uri="{FF2B5EF4-FFF2-40B4-BE49-F238E27FC236}">
                <a16:creationId xmlns:a16="http://schemas.microsoft.com/office/drawing/2014/main" id="{27252BD9-CD3E-BE00-2D3A-02DAA621051E}"/>
              </a:ext>
            </a:extLst>
          </p:cNvPr>
          <p:cNvSpPr>
            <a:spLocks noGrp="1"/>
          </p:cNvSpPr>
          <p:nvPr>
            <p:ph type="dt" sz="half" idx="10"/>
          </p:nvPr>
        </p:nvSpPr>
        <p:spPr/>
        <p:txBody>
          <a:bodyPr/>
          <a:lstStyle/>
          <a:p>
            <a:endParaRPr lang="en-CZ"/>
          </a:p>
        </p:txBody>
      </p:sp>
      <p:sp>
        <p:nvSpPr>
          <p:cNvPr id="5" name="Footer Placeholder 4">
            <a:extLst>
              <a:ext uri="{FF2B5EF4-FFF2-40B4-BE49-F238E27FC236}">
                <a16:creationId xmlns:a16="http://schemas.microsoft.com/office/drawing/2014/main" id="{70693815-AC70-F2A6-5A5D-2691499B64AA}"/>
              </a:ext>
            </a:extLst>
          </p:cNvPr>
          <p:cNvSpPr>
            <a:spLocks noGrp="1"/>
          </p:cNvSpPr>
          <p:nvPr>
            <p:ph type="ftr" sz="quarter" idx="11"/>
          </p:nvPr>
        </p:nvSpPr>
        <p:spPr/>
        <p:txBody>
          <a:bodyPr/>
          <a:lstStyle/>
          <a:p>
            <a:r>
              <a:rPr lang="cs-CZ"/>
              <a:t>Národní úřad pro kybernetickou a informační bezpečnost, Monika Kutějová, TLP: AMBER</a:t>
            </a:r>
          </a:p>
        </p:txBody>
      </p:sp>
      <p:sp>
        <p:nvSpPr>
          <p:cNvPr id="6" name="Slide Number Placeholder 5">
            <a:extLst>
              <a:ext uri="{FF2B5EF4-FFF2-40B4-BE49-F238E27FC236}">
                <a16:creationId xmlns:a16="http://schemas.microsoft.com/office/drawing/2014/main" id="{ECE0C247-2902-95E1-FD8C-2BF66A604067}"/>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cs-CZ" smtClean="0"/>
              <a:t>‹#›</a:t>
            </a:fld>
            <a:endParaRPr lang="cs-CZ"/>
          </a:p>
        </p:txBody>
      </p:sp>
    </p:spTree>
    <p:extLst>
      <p:ext uri="{BB962C8B-B14F-4D97-AF65-F5344CB8AC3E}">
        <p14:creationId xmlns:p14="http://schemas.microsoft.com/office/powerpoint/2010/main" val="1242860831"/>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3C8CA-1FF5-272F-024D-BEC01CADCD0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CZ"/>
          </a:p>
        </p:txBody>
      </p:sp>
      <p:sp>
        <p:nvSpPr>
          <p:cNvPr id="3" name="Text Placeholder 2">
            <a:extLst>
              <a:ext uri="{FF2B5EF4-FFF2-40B4-BE49-F238E27FC236}">
                <a16:creationId xmlns:a16="http://schemas.microsoft.com/office/drawing/2014/main" id="{1DD9E6B9-D73A-0840-63A7-0B7F13E508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CEB83C6-7447-A9F6-4714-8063EAA2DC42}"/>
              </a:ext>
            </a:extLst>
          </p:cNvPr>
          <p:cNvSpPr>
            <a:spLocks noGrp="1"/>
          </p:cNvSpPr>
          <p:nvPr>
            <p:ph type="dt" sz="half" idx="10"/>
          </p:nvPr>
        </p:nvSpPr>
        <p:spPr/>
        <p:txBody>
          <a:bodyPr/>
          <a:lstStyle/>
          <a:p>
            <a:endParaRPr lang="en-CZ"/>
          </a:p>
        </p:txBody>
      </p:sp>
      <p:sp>
        <p:nvSpPr>
          <p:cNvPr id="5" name="Footer Placeholder 4">
            <a:extLst>
              <a:ext uri="{FF2B5EF4-FFF2-40B4-BE49-F238E27FC236}">
                <a16:creationId xmlns:a16="http://schemas.microsoft.com/office/drawing/2014/main" id="{42E00019-A2E4-1B83-8400-227706A1DB6A}"/>
              </a:ext>
            </a:extLst>
          </p:cNvPr>
          <p:cNvSpPr>
            <a:spLocks noGrp="1"/>
          </p:cNvSpPr>
          <p:nvPr>
            <p:ph type="ftr" sz="quarter" idx="11"/>
          </p:nvPr>
        </p:nvSpPr>
        <p:spPr/>
        <p:txBody>
          <a:bodyPr/>
          <a:lstStyle/>
          <a:p>
            <a:r>
              <a:rPr lang="cs-CZ"/>
              <a:t>Národní úřad pro kybernetickou a informační bezpečnost, Monika Kutějová, TLP: AMBER</a:t>
            </a:r>
          </a:p>
        </p:txBody>
      </p:sp>
      <p:sp>
        <p:nvSpPr>
          <p:cNvPr id="6" name="Slide Number Placeholder 5">
            <a:extLst>
              <a:ext uri="{FF2B5EF4-FFF2-40B4-BE49-F238E27FC236}">
                <a16:creationId xmlns:a16="http://schemas.microsoft.com/office/drawing/2014/main" id="{06A07B86-CC53-375B-1B75-8D12A0CB7AD0}"/>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cs-CZ" smtClean="0"/>
              <a:t>‹#›</a:t>
            </a:fld>
            <a:endParaRPr lang="cs-CZ"/>
          </a:p>
        </p:txBody>
      </p:sp>
    </p:spTree>
    <p:extLst>
      <p:ext uri="{BB962C8B-B14F-4D97-AF65-F5344CB8AC3E}">
        <p14:creationId xmlns:p14="http://schemas.microsoft.com/office/powerpoint/2010/main" val="3548882284"/>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BD998-A049-2541-99F6-1D70091108B2}"/>
              </a:ext>
            </a:extLst>
          </p:cNvPr>
          <p:cNvSpPr>
            <a:spLocks noGrp="1"/>
          </p:cNvSpPr>
          <p:nvPr>
            <p:ph type="title"/>
          </p:nvPr>
        </p:nvSpPr>
        <p:spPr/>
        <p:txBody>
          <a:bodyPr/>
          <a:lstStyle/>
          <a:p>
            <a:r>
              <a:rPr lang="en-GB"/>
              <a:t>Click to edit Master title style</a:t>
            </a:r>
            <a:endParaRPr lang="en-CZ"/>
          </a:p>
        </p:txBody>
      </p:sp>
      <p:sp>
        <p:nvSpPr>
          <p:cNvPr id="3" name="Content Placeholder 2">
            <a:extLst>
              <a:ext uri="{FF2B5EF4-FFF2-40B4-BE49-F238E27FC236}">
                <a16:creationId xmlns:a16="http://schemas.microsoft.com/office/drawing/2014/main" id="{8364ABCC-5A83-8134-3FA9-72CB3AE888B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Z"/>
          </a:p>
        </p:txBody>
      </p:sp>
      <p:sp>
        <p:nvSpPr>
          <p:cNvPr id="4" name="Content Placeholder 3">
            <a:extLst>
              <a:ext uri="{FF2B5EF4-FFF2-40B4-BE49-F238E27FC236}">
                <a16:creationId xmlns:a16="http://schemas.microsoft.com/office/drawing/2014/main" id="{CFAE6D21-48BC-6FAA-ACDA-F9DB4670379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Z"/>
          </a:p>
        </p:txBody>
      </p:sp>
      <p:sp>
        <p:nvSpPr>
          <p:cNvPr id="5" name="Date Placeholder 4">
            <a:extLst>
              <a:ext uri="{FF2B5EF4-FFF2-40B4-BE49-F238E27FC236}">
                <a16:creationId xmlns:a16="http://schemas.microsoft.com/office/drawing/2014/main" id="{C15B0F14-EC46-242F-4C91-C4FD405CEBB3}"/>
              </a:ext>
            </a:extLst>
          </p:cNvPr>
          <p:cNvSpPr>
            <a:spLocks noGrp="1"/>
          </p:cNvSpPr>
          <p:nvPr>
            <p:ph type="dt" sz="half" idx="10"/>
          </p:nvPr>
        </p:nvSpPr>
        <p:spPr/>
        <p:txBody>
          <a:bodyPr/>
          <a:lstStyle/>
          <a:p>
            <a:endParaRPr lang="en-CZ"/>
          </a:p>
        </p:txBody>
      </p:sp>
      <p:sp>
        <p:nvSpPr>
          <p:cNvPr id="6" name="Footer Placeholder 5">
            <a:extLst>
              <a:ext uri="{FF2B5EF4-FFF2-40B4-BE49-F238E27FC236}">
                <a16:creationId xmlns:a16="http://schemas.microsoft.com/office/drawing/2014/main" id="{502FE674-54F6-CFD9-DE70-5278C190F343}"/>
              </a:ext>
            </a:extLst>
          </p:cNvPr>
          <p:cNvSpPr>
            <a:spLocks noGrp="1"/>
          </p:cNvSpPr>
          <p:nvPr>
            <p:ph type="ftr" sz="quarter" idx="11"/>
          </p:nvPr>
        </p:nvSpPr>
        <p:spPr/>
        <p:txBody>
          <a:bodyPr/>
          <a:lstStyle/>
          <a:p>
            <a:r>
              <a:rPr lang="cs-CZ"/>
              <a:t>Národní úřad pro kybernetickou a informační bezpečnost, Monika Kutějová, TLP: AMBER</a:t>
            </a:r>
          </a:p>
        </p:txBody>
      </p:sp>
      <p:sp>
        <p:nvSpPr>
          <p:cNvPr id="7" name="Slide Number Placeholder 6">
            <a:extLst>
              <a:ext uri="{FF2B5EF4-FFF2-40B4-BE49-F238E27FC236}">
                <a16:creationId xmlns:a16="http://schemas.microsoft.com/office/drawing/2014/main" id="{0491F9A5-4DA0-44BF-E1B3-80E9CDC4387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cs-CZ" smtClean="0"/>
              <a:t>‹#›</a:t>
            </a:fld>
            <a:endParaRPr lang="cs-CZ"/>
          </a:p>
        </p:txBody>
      </p:sp>
    </p:spTree>
    <p:extLst>
      <p:ext uri="{BB962C8B-B14F-4D97-AF65-F5344CB8AC3E}">
        <p14:creationId xmlns:p14="http://schemas.microsoft.com/office/powerpoint/2010/main" val="2158052379"/>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29685-D530-C93B-8576-CFEB2B5502FA}"/>
              </a:ext>
            </a:extLst>
          </p:cNvPr>
          <p:cNvSpPr>
            <a:spLocks noGrp="1"/>
          </p:cNvSpPr>
          <p:nvPr>
            <p:ph type="title"/>
          </p:nvPr>
        </p:nvSpPr>
        <p:spPr>
          <a:xfrm>
            <a:off x="839788" y="365125"/>
            <a:ext cx="10515600" cy="1325563"/>
          </a:xfrm>
        </p:spPr>
        <p:txBody>
          <a:bodyPr/>
          <a:lstStyle/>
          <a:p>
            <a:r>
              <a:rPr lang="en-GB"/>
              <a:t>Click to edit Master title style</a:t>
            </a:r>
            <a:endParaRPr lang="en-CZ"/>
          </a:p>
        </p:txBody>
      </p:sp>
      <p:sp>
        <p:nvSpPr>
          <p:cNvPr id="3" name="Text Placeholder 2">
            <a:extLst>
              <a:ext uri="{FF2B5EF4-FFF2-40B4-BE49-F238E27FC236}">
                <a16:creationId xmlns:a16="http://schemas.microsoft.com/office/drawing/2014/main" id="{E9F60027-EC55-9924-434F-3BAAE6C774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80908A9-67DC-4FED-845A-D9421FA1910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Z"/>
          </a:p>
        </p:txBody>
      </p:sp>
      <p:sp>
        <p:nvSpPr>
          <p:cNvPr id="5" name="Text Placeholder 4">
            <a:extLst>
              <a:ext uri="{FF2B5EF4-FFF2-40B4-BE49-F238E27FC236}">
                <a16:creationId xmlns:a16="http://schemas.microsoft.com/office/drawing/2014/main" id="{6A2779F3-7715-0702-81D0-11726A3255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55ECB30-46D6-C2C9-D9EB-6918D6BBAE2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Z"/>
          </a:p>
        </p:txBody>
      </p:sp>
      <p:sp>
        <p:nvSpPr>
          <p:cNvPr id="7" name="Date Placeholder 6">
            <a:extLst>
              <a:ext uri="{FF2B5EF4-FFF2-40B4-BE49-F238E27FC236}">
                <a16:creationId xmlns:a16="http://schemas.microsoft.com/office/drawing/2014/main" id="{F736FD0B-A14D-C54E-EEEE-2F3D8D660056}"/>
              </a:ext>
            </a:extLst>
          </p:cNvPr>
          <p:cNvSpPr>
            <a:spLocks noGrp="1"/>
          </p:cNvSpPr>
          <p:nvPr>
            <p:ph type="dt" sz="half" idx="10"/>
          </p:nvPr>
        </p:nvSpPr>
        <p:spPr/>
        <p:txBody>
          <a:bodyPr/>
          <a:lstStyle/>
          <a:p>
            <a:endParaRPr lang="en-CZ"/>
          </a:p>
        </p:txBody>
      </p:sp>
      <p:sp>
        <p:nvSpPr>
          <p:cNvPr id="8" name="Footer Placeholder 7">
            <a:extLst>
              <a:ext uri="{FF2B5EF4-FFF2-40B4-BE49-F238E27FC236}">
                <a16:creationId xmlns:a16="http://schemas.microsoft.com/office/drawing/2014/main" id="{4BBF251F-0580-32FD-2D61-0BC462B51820}"/>
              </a:ext>
            </a:extLst>
          </p:cNvPr>
          <p:cNvSpPr>
            <a:spLocks noGrp="1"/>
          </p:cNvSpPr>
          <p:nvPr>
            <p:ph type="ftr" sz="quarter" idx="11"/>
          </p:nvPr>
        </p:nvSpPr>
        <p:spPr/>
        <p:txBody>
          <a:bodyPr/>
          <a:lstStyle/>
          <a:p>
            <a:r>
              <a:rPr lang="cs-CZ"/>
              <a:t>Národní úřad pro kybernetickou a informační bezpečnost, Monika Kutějová, TLP: AMBER</a:t>
            </a:r>
          </a:p>
        </p:txBody>
      </p:sp>
      <p:sp>
        <p:nvSpPr>
          <p:cNvPr id="9" name="Slide Number Placeholder 8">
            <a:extLst>
              <a:ext uri="{FF2B5EF4-FFF2-40B4-BE49-F238E27FC236}">
                <a16:creationId xmlns:a16="http://schemas.microsoft.com/office/drawing/2014/main" id="{049AAF43-FA11-9AEC-27BB-CD201D9B441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cs-CZ" smtClean="0"/>
              <a:t>‹#›</a:t>
            </a:fld>
            <a:endParaRPr lang="cs-CZ"/>
          </a:p>
        </p:txBody>
      </p:sp>
    </p:spTree>
    <p:extLst>
      <p:ext uri="{BB962C8B-B14F-4D97-AF65-F5344CB8AC3E}">
        <p14:creationId xmlns:p14="http://schemas.microsoft.com/office/powerpoint/2010/main" val="2471638234"/>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AEC27-4AAD-66B8-8E79-4A39E6AC86B8}"/>
              </a:ext>
            </a:extLst>
          </p:cNvPr>
          <p:cNvSpPr>
            <a:spLocks noGrp="1"/>
          </p:cNvSpPr>
          <p:nvPr>
            <p:ph type="title"/>
          </p:nvPr>
        </p:nvSpPr>
        <p:spPr/>
        <p:txBody>
          <a:bodyPr/>
          <a:lstStyle/>
          <a:p>
            <a:r>
              <a:rPr lang="en-GB"/>
              <a:t>Click to edit Master title style</a:t>
            </a:r>
            <a:endParaRPr lang="en-CZ"/>
          </a:p>
        </p:txBody>
      </p:sp>
      <p:sp>
        <p:nvSpPr>
          <p:cNvPr id="3" name="Date Placeholder 2">
            <a:extLst>
              <a:ext uri="{FF2B5EF4-FFF2-40B4-BE49-F238E27FC236}">
                <a16:creationId xmlns:a16="http://schemas.microsoft.com/office/drawing/2014/main" id="{49B7155B-90AA-F1EB-B03E-BB774857C8F0}"/>
              </a:ext>
            </a:extLst>
          </p:cNvPr>
          <p:cNvSpPr>
            <a:spLocks noGrp="1"/>
          </p:cNvSpPr>
          <p:nvPr>
            <p:ph type="dt" sz="half" idx="10"/>
          </p:nvPr>
        </p:nvSpPr>
        <p:spPr/>
        <p:txBody>
          <a:bodyPr/>
          <a:lstStyle/>
          <a:p>
            <a:endParaRPr lang="en-CZ"/>
          </a:p>
        </p:txBody>
      </p:sp>
      <p:sp>
        <p:nvSpPr>
          <p:cNvPr id="4" name="Footer Placeholder 3">
            <a:extLst>
              <a:ext uri="{FF2B5EF4-FFF2-40B4-BE49-F238E27FC236}">
                <a16:creationId xmlns:a16="http://schemas.microsoft.com/office/drawing/2014/main" id="{FB9B3A10-D660-8563-644C-7D3A02E65932}"/>
              </a:ext>
            </a:extLst>
          </p:cNvPr>
          <p:cNvSpPr>
            <a:spLocks noGrp="1"/>
          </p:cNvSpPr>
          <p:nvPr>
            <p:ph type="ftr" sz="quarter" idx="11"/>
          </p:nvPr>
        </p:nvSpPr>
        <p:spPr/>
        <p:txBody>
          <a:bodyPr/>
          <a:lstStyle/>
          <a:p>
            <a:r>
              <a:rPr lang="cs-CZ"/>
              <a:t>Národní úřad pro kybernetickou a informační bezpečnost, Monika Kutějová, TLP: AMBER</a:t>
            </a:r>
          </a:p>
        </p:txBody>
      </p:sp>
      <p:sp>
        <p:nvSpPr>
          <p:cNvPr id="5" name="Slide Number Placeholder 4">
            <a:extLst>
              <a:ext uri="{FF2B5EF4-FFF2-40B4-BE49-F238E27FC236}">
                <a16:creationId xmlns:a16="http://schemas.microsoft.com/office/drawing/2014/main" id="{381A5FF0-9EBE-322D-6F33-6716764EE157}"/>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cs-CZ" smtClean="0"/>
              <a:t>‹#›</a:t>
            </a:fld>
            <a:endParaRPr lang="cs-CZ"/>
          </a:p>
        </p:txBody>
      </p:sp>
    </p:spTree>
    <p:extLst>
      <p:ext uri="{BB962C8B-B14F-4D97-AF65-F5344CB8AC3E}">
        <p14:creationId xmlns:p14="http://schemas.microsoft.com/office/powerpoint/2010/main" val="2541685283"/>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517EE6-F67E-ABDA-B875-FA7B026B4CDA}"/>
              </a:ext>
            </a:extLst>
          </p:cNvPr>
          <p:cNvSpPr>
            <a:spLocks noGrp="1"/>
          </p:cNvSpPr>
          <p:nvPr>
            <p:ph type="dt" sz="half" idx="10"/>
          </p:nvPr>
        </p:nvSpPr>
        <p:spPr/>
        <p:txBody>
          <a:bodyPr/>
          <a:lstStyle/>
          <a:p>
            <a:endParaRPr lang="en-CZ"/>
          </a:p>
        </p:txBody>
      </p:sp>
      <p:sp>
        <p:nvSpPr>
          <p:cNvPr id="3" name="Footer Placeholder 2">
            <a:extLst>
              <a:ext uri="{FF2B5EF4-FFF2-40B4-BE49-F238E27FC236}">
                <a16:creationId xmlns:a16="http://schemas.microsoft.com/office/drawing/2014/main" id="{30B4E659-012C-2D01-3A82-650999C8D175}"/>
              </a:ext>
            </a:extLst>
          </p:cNvPr>
          <p:cNvSpPr>
            <a:spLocks noGrp="1"/>
          </p:cNvSpPr>
          <p:nvPr>
            <p:ph type="ftr" sz="quarter" idx="11"/>
          </p:nvPr>
        </p:nvSpPr>
        <p:spPr/>
        <p:txBody>
          <a:bodyPr/>
          <a:lstStyle/>
          <a:p>
            <a:r>
              <a:rPr lang="cs-CZ"/>
              <a:t>Národní úřad pro kybernetickou a informační bezpečnost, Monika Kutějová, TLP: AMBER</a:t>
            </a:r>
          </a:p>
        </p:txBody>
      </p:sp>
      <p:sp>
        <p:nvSpPr>
          <p:cNvPr id="4" name="Slide Number Placeholder 3">
            <a:extLst>
              <a:ext uri="{FF2B5EF4-FFF2-40B4-BE49-F238E27FC236}">
                <a16:creationId xmlns:a16="http://schemas.microsoft.com/office/drawing/2014/main" id="{8DCC78D2-AB7C-7DEA-8A5F-1F66580C26D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cs-CZ" smtClean="0"/>
              <a:t>‹#›</a:t>
            </a:fld>
            <a:endParaRPr lang="cs-CZ"/>
          </a:p>
        </p:txBody>
      </p:sp>
    </p:spTree>
    <p:extLst>
      <p:ext uri="{BB962C8B-B14F-4D97-AF65-F5344CB8AC3E}">
        <p14:creationId xmlns:p14="http://schemas.microsoft.com/office/powerpoint/2010/main" val="273374498"/>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01315-52B6-DC02-CCA1-0A2646B971B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CZ"/>
          </a:p>
        </p:txBody>
      </p:sp>
      <p:sp>
        <p:nvSpPr>
          <p:cNvPr id="3" name="Content Placeholder 2">
            <a:extLst>
              <a:ext uri="{FF2B5EF4-FFF2-40B4-BE49-F238E27FC236}">
                <a16:creationId xmlns:a16="http://schemas.microsoft.com/office/drawing/2014/main" id="{D1B7440B-C663-6E4F-0800-9D9C24FA88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Z"/>
          </a:p>
        </p:txBody>
      </p:sp>
      <p:sp>
        <p:nvSpPr>
          <p:cNvPr id="4" name="Text Placeholder 3">
            <a:extLst>
              <a:ext uri="{FF2B5EF4-FFF2-40B4-BE49-F238E27FC236}">
                <a16:creationId xmlns:a16="http://schemas.microsoft.com/office/drawing/2014/main" id="{F97BC56B-C41C-FB7C-8BBC-2393FF732B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8D7691-42DD-06FE-354A-A03E14953435}"/>
              </a:ext>
            </a:extLst>
          </p:cNvPr>
          <p:cNvSpPr>
            <a:spLocks noGrp="1"/>
          </p:cNvSpPr>
          <p:nvPr>
            <p:ph type="dt" sz="half" idx="10"/>
          </p:nvPr>
        </p:nvSpPr>
        <p:spPr/>
        <p:txBody>
          <a:bodyPr/>
          <a:lstStyle/>
          <a:p>
            <a:endParaRPr lang="en-CZ"/>
          </a:p>
        </p:txBody>
      </p:sp>
      <p:sp>
        <p:nvSpPr>
          <p:cNvPr id="6" name="Footer Placeholder 5">
            <a:extLst>
              <a:ext uri="{FF2B5EF4-FFF2-40B4-BE49-F238E27FC236}">
                <a16:creationId xmlns:a16="http://schemas.microsoft.com/office/drawing/2014/main" id="{F2A8A824-9AC3-C1BC-5825-5C8285AC91BE}"/>
              </a:ext>
            </a:extLst>
          </p:cNvPr>
          <p:cNvSpPr>
            <a:spLocks noGrp="1"/>
          </p:cNvSpPr>
          <p:nvPr>
            <p:ph type="ftr" sz="quarter" idx="11"/>
          </p:nvPr>
        </p:nvSpPr>
        <p:spPr/>
        <p:txBody>
          <a:bodyPr/>
          <a:lstStyle/>
          <a:p>
            <a:r>
              <a:rPr lang="cs-CZ"/>
              <a:t>Národní úřad pro kybernetickou a informační bezpečnost, Monika Kutějová, TLP: AMBER</a:t>
            </a:r>
          </a:p>
        </p:txBody>
      </p:sp>
      <p:sp>
        <p:nvSpPr>
          <p:cNvPr id="7" name="Slide Number Placeholder 6">
            <a:extLst>
              <a:ext uri="{FF2B5EF4-FFF2-40B4-BE49-F238E27FC236}">
                <a16:creationId xmlns:a16="http://schemas.microsoft.com/office/drawing/2014/main" id="{D94C51CB-6203-70A5-0EC8-095C7BB49849}"/>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cs-CZ" smtClean="0"/>
              <a:t>‹#›</a:t>
            </a:fld>
            <a:endParaRPr lang="cs-CZ"/>
          </a:p>
        </p:txBody>
      </p:sp>
    </p:spTree>
    <p:extLst>
      <p:ext uri="{BB962C8B-B14F-4D97-AF65-F5344CB8AC3E}">
        <p14:creationId xmlns:p14="http://schemas.microsoft.com/office/powerpoint/2010/main" val="4126212969"/>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5153-FC10-837E-6F5A-C692080E7EE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CZ"/>
          </a:p>
        </p:txBody>
      </p:sp>
      <p:sp>
        <p:nvSpPr>
          <p:cNvPr id="3" name="Picture Placeholder 2">
            <a:extLst>
              <a:ext uri="{FF2B5EF4-FFF2-40B4-BE49-F238E27FC236}">
                <a16:creationId xmlns:a16="http://schemas.microsoft.com/office/drawing/2014/main" id="{BB3E3B85-26A8-AF3E-6B41-0F888CD85D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Z"/>
          </a:p>
        </p:txBody>
      </p:sp>
      <p:sp>
        <p:nvSpPr>
          <p:cNvPr id="4" name="Text Placeholder 3">
            <a:extLst>
              <a:ext uri="{FF2B5EF4-FFF2-40B4-BE49-F238E27FC236}">
                <a16:creationId xmlns:a16="http://schemas.microsoft.com/office/drawing/2014/main" id="{504754E4-1626-0298-DEE6-11811D3327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83904ED-9D10-5B32-ED23-F07F122FEFFE}"/>
              </a:ext>
            </a:extLst>
          </p:cNvPr>
          <p:cNvSpPr>
            <a:spLocks noGrp="1"/>
          </p:cNvSpPr>
          <p:nvPr>
            <p:ph type="dt" sz="half" idx="10"/>
          </p:nvPr>
        </p:nvSpPr>
        <p:spPr/>
        <p:txBody>
          <a:bodyPr/>
          <a:lstStyle/>
          <a:p>
            <a:endParaRPr lang="en-CZ"/>
          </a:p>
        </p:txBody>
      </p:sp>
      <p:sp>
        <p:nvSpPr>
          <p:cNvPr id="6" name="Footer Placeholder 5">
            <a:extLst>
              <a:ext uri="{FF2B5EF4-FFF2-40B4-BE49-F238E27FC236}">
                <a16:creationId xmlns:a16="http://schemas.microsoft.com/office/drawing/2014/main" id="{9C0236B4-92D9-7E73-722B-47C8E25AAB52}"/>
              </a:ext>
            </a:extLst>
          </p:cNvPr>
          <p:cNvSpPr>
            <a:spLocks noGrp="1"/>
          </p:cNvSpPr>
          <p:nvPr>
            <p:ph type="ftr" sz="quarter" idx="11"/>
          </p:nvPr>
        </p:nvSpPr>
        <p:spPr/>
        <p:txBody>
          <a:bodyPr/>
          <a:lstStyle/>
          <a:p>
            <a:r>
              <a:rPr lang="cs-CZ"/>
              <a:t>Národní úřad pro kybernetickou a informační bezpečnost, Monika Kutějová, TLP: AMBER</a:t>
            </a:r>
          </a:p>
        </p:txBody>
      </p:sp>
      <p:sp>
        <p:nvSpPr>
          <p:cNvPr id="7" name="Slide Number Placeholder 6">
            <a:extLst>
              <a:ext uri="{FF2B5EF4-FFF2-40B4-BE49-F238E27FC236}">
                <a16:creationId xmlns:a16="http://schemas.microsoft.com/office/drawing/2014/main" id="{D3A84A8B-933B-7DE7-783F-E3FACFCB18DB}"/>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cs-CZ" smtClean="0"/>
              <a:t>‹#›</a:t>
            </a:fld>
            <a:endParaRPr lang="cs-CZ"/>
          </a:p>
        </p:txBody>
      </p:sp>
    </p:spTree>
    <p:extLst>
      <p:ext uri="{BB962C8B-B14F-4D97-AF65-F5344CB8AC3E}">
        <p14:creationId xmlns:p14="http://schemas.microsoft.com/office/powerpoint/2010/main" val="3175161427"/>
      </p:ext>
    </p:extLst>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290247-1487-7F98-C695-6A0A1FCE98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CZ"/>
          </a:p>
        </p:txBody>
      </p:sp>
      <p:sp>
        <p:nvSpPr>
          <p:cNvPr id="3" name="Text Placeholder 2">
            <a:extLst>
              <a:ext uri="{FF2B5EF4-FFF2-40B4-BE49-F238E27FC236}">
                <a16:creationId xmlns:a16="http://schemas.microsoft.com/office/drawing/2014/main" id="{747491BA-3C11-749B-0570-439A5AC944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Z"/>
          </a:p>
        </p:txBody>
      </p:sp>
      <p:sp>
        <p:nvSpPr>
          <p:cNvPr id="4" name="Date Placeholder 3">
            <a:extLst>
              <a:ext uri="{FF2B5EF4-FFF2-40B4-BE49-F238E27FC236}">
                <a16:creationId xmlns:a16="http://schemas.microsoft.com/office/drawing/2014/main" id="{38EFF1E0-36A3-3558-EF17-07EF8A70C2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CZ"/>
          </a:p>
        </p:txBody>
      </p:sp>
      <p:sp>
        <p:nvSpPr>
          <p:cNvPr id="5" name="Footer Placeholder 4">
            <a:extLst>
              <a:ext uri="{FF2B5EF4-FFF2-40B4-BE49-F238E27FC236}">
                <a16:creationId xmlns:a16="http://schemas.microsoft.com/office/drawing/2014/main" id="{F70E1C4B-1E8E-A41F-3EF9-BF31A76623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cs-CZ"/>
              <a:t>Národní úřad pro kybernetickou a informační bezpečnost, Monika Kutějová, TLP: AMBER</a:t>
            </a:r>
          </a:p>
        </p:txBody>
      </p:sp>
      <p:sp>
        <p:nvSpPr>
          <p:cNvPr id="6" name="Slide Number Placeholder 5">
            <a:extLst>
              <a:ext uri="{FF2B5EF4-FFF2-40B4-BE49-F238E27FC236}">
                <a16:creationId xmlns:a16="http://schemas.microsoft.com/office/drawing/2014/main" id="{FC324687-7814-8F7C-9CAF-A75BA46D77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lvl="0" indent="0" algn="r" rtl="0">
              <a:spcBef>
                <a:spcPts val="0"/>
              </a:spcBef>
              <a:spcAft>
                <a:spcPts val="0"/>
              </a:spcAft>
              <a:buNone/>
            </a:pPr>
            <a:fld id="{00000000-1234-1234-1234-123412341234}" type="slidenum">
              <a:rPr lang="cs-CZ" smtClean="0"/>
              <a:t>‹#›</a:t>
            </a:fld>
            <a:endParaRPr lang="cs-CZ"/>
          </a:p>
        </p:txBody>
      </p:sp>
    </p:spTree>
    <p:extLst>
      <p:ext uri="{BB962C8B-B14F-4D97-AF65-F5344CB8AC3E}">
        <p14:creationId xmlns:p14="http://schemas.microsoft.com/office/powerpoint/2010/main" val="11129490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hyperlink" Target="https://nukib.cz/cs/uredni-deska/" TargetMode="External"/><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65000"/>
            <a:lumOff val="35000"/>
          </a:schemeClr>
        </a:solidFill>
        <a:effectLst/>
      </p:bgPr>
    </p:bg>
    <p:spTree>
      <p:nvGrpSpPr>
        <p:cNvPr id="1" name="Shape 106"/>
        <p:cNvGrpSpPr/>
        <p:nvPr/>
      </p:nvGrpSpPr>
      <p:grpSpPr>
        <a:xfrm>
          <a:off x="0" y="0"/>
          <a:ext cx="0" cy="0"/>
          <a:chOff x="0" y="0"/>
          <a:chExt cx="0" cy="0"/>
        </a:xfrm>
      </p:grpSpPr>
      <p:sp>
        <p:nvSpPr>
          <p:cNvPr id="107" name="Google Shape;107;p1"/>
          <p:cNvSpPr txBox="1">
            <a:spLocks noGrp="1"/>
          </p:cNvSpPr>
          <p:nvPr>
            <p:ph type="ctrTitle"/>
          </p:nvPr>
        </p:nvSpPr>
        <p:spPr>
          <a:xfrm>
            <a:off x="1524000" y="1134381"/>
            <a:ext cx="9144000" cy="19992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6000"/>
              <a:buFont typeface="Ubuntu"/>
              <a:buNone/>
            </a:pPr>
            <a:r>
              <a:rPr lang="cs-CZ" dirty="0">
                <a:solidFill>
                  <a:schemeClr val="lt1"/>
                </a:solidFill>
              </a:rPr>
              <a:t>Proč je Tik Tok bezpečnostní hrozbou pro Evropu?</a:t>
            </a:r>
            <a:endParaRPr dirty="0">
              <a:solidFill>
                <a:schemeClr val="lt1"/>
              </a:solidFill>
            </a:endParaRPr>
          </a:p>
        </p:txBody>
      </p:sp>
      <p:sp>
        <p:nvSpPr>
          <p:cNvPr id="109" name="Google Shape;109;p1"/>
          <p:cNvSpPr txBox="1">
            <a:spLocks noGrp="1"/>
          </p:cNvSpPr>
          <p:nvPr>
            <p:ph type="body" idx="2"/>
          </p:nvPr>
        </p:nvSpPr>
        <p:spPr>
          <a:prstGeom prst="rect">
            <a:avLst/>
          </a:prstGeom>
          <a:noFill/>
          <a:ln>
            <a:noFill/>
          </a:ln>
        </p:spPr>
        <p:txBody>
          <a:bodyPr spcFirstLastPara="1" wrap="square" lIns="91425" tIns="45700" rIns="91425" bIns="45700" anchor="b" anchorCtr="0">
            <a:normAutofit/>
          </a:bodyPr>
          <a:lstStyle/>
          <a:p>
            <a:pPr marL="0" lvl="0" indent="0" algn="r" rtl="0">
              <a:lnSpc>
                <a:spcPct val="100000"/>
              </a:lnSpc>
              <a:spcBef>
                <a:spcPts val="0"/>
              </a:spcBef>
              <a:spcAft>
                <a:spcPts val="0"/>
              </a:spcAft>
              <a:buNone/>
            </a:pPr>
            <a:r>
              <a:rPr lang="cs-CZ" dirty="0"/>
              <a:t>Michal </a:t>
            </a:r>
            <a:r>
              <a:rPr lang="cs-CZ" dirty="0" err="1"/>
              <a:t>Thim</a:t>
            </a:r>
            <a:endParaRPr dirty="0"/>
          </a:p>
        </p:txBody>
      </p:sp>
      <p:sp>
        <p:nvSpPr>
          <p:cNvPr id="110" name="Google Shape;110;p1"/>
          <p:cNvSpPr txBox="1">
            <a:spLocks noGrp="1"/>
          </p:cNvSpPr>
          <p:nvPr>
            <p:ph type="body" idx="3"/>
          </p:nvPr>
        </p:nvSpPr>
        <p:spPr>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r>
              <a:rPr lang="cs-CZ" dirty="0"/>
              <a:t>3. května 2023, Asociace komunikačních agentur</a:t>
            </a:r>
          </a:p>
          <a:p>
            <a:pPr marL="0" lvl="0" indent="0" algn="l" rtl="0">
              <a:lnSpc>
                <a:spcPct val="100000"/>
              </a:lnSpc>
              <a:spcBef>
                <a:spcPts val="0"/>
              </a:spcBef>
              <a:spcAft>
                <a:spcPts val="0"/>
              </a:spcAft>
              <a:buNone/>
            </a:pPr>
            <a:r>
              <a:rPr lang="cs-CZ" dirty="0"/>
              <a:t>TLP: AMBER</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5B735-D75D-2A9B-5741-096B516E33DA}"/>
              </a:ext>
            </a:extLst>
          </p:cNvPr>
          <p:cNvSpPr>
            <a:spLocks noGrp="1"/>
          </p:cNvSpPr>
          <p:nvPr>
            <p:ph type="ctrTitle"/>
          </p:nvPr>
        </p:nvSpPr>
        <p:spPr>
          <a:xfrm>
            <a:off x="1523999" y="2278419"/>
            <a:ext cx="9144000" cy="1044290"/>
          </a:xfrm>
        </p:spPr>
        <p:txBody>
          <a:bodyPr/>
          <a:lstStyle/>
          <a:p>
            <a:r>
              <a:rPr lang="en-CZ" dirty="0"/>
              <a:t>Q&amp;A</a:t>
            </a:r>
          </a:p>
        </p:txBody>
      </p:sp>
      <p:sp>
        <p:nvSpPr>
          <p:cNvPr id="3" name="Subtitle 2">
            <a:extLst>
              <a:ext uri="{FF2B5EF4-FFF2-40B4-BE49-F238E27FC236}">
                <a16:creationId xmlns:a16="http://schemas.microsoft.com/office/drawing/2014/main" id="{A0C53217-B14A-B247-1F3B-FBCBBDA8BDA1}"/>
              </a:ext>
            </a:extLst>
          </p:cNvPr>
          <p:cNvSpPr>
            <a:spLocks noGrp="1"/>
          </p:cNvSpPr>
          <p:nvPr>
            <p:ph type="subTitle" idx="1"/>
          </p:nvPr>
        </p:nvSpPr>
        <p:spPr>
          <a:xfrm>
            <a:off x="1523999" y="3535291"/>
            <a:ext cx="9144000" cy="637500"/>
          </a:xfrm>
        </p:spPr>
        <p:txBody>
          <a:bodyPr/>
          <a:lstStyle/>
          <a:p>
            <a:r>
              <a:rPr lang="en-CZ" dirty="0"/>
              <a:t>Děkuji za pozornost</a:t>
            </a:r>
          </a:p>
        </p:txBody>
      </p:sp>
      <p:sp>
        <p:nvSpPr>
          <p:cNvPr id="5" name="Text Placeholder 4">
            <a:extLst>
              <a:ext uri="{FF2B5EF4-FFF2-40B4-BE49-F238E27FC236}">
                <a16:creationId xmlns:a16="http://schemas.microsoft.com/office/drawing/2014/main" id="{E87FA6EA-C803-EFAD-D346-E9CB6A2D7B74}"/>
              </a:ext>
            </a:extLst>
          </p:cNvPr>
          <p:cNvSpPr>
            <a:spLocks noGrp="1"/>
          </p:cNvSpPr>
          <p:nvPr>
            <p:ph type="body" idx="3"/>
          </p:nvPr>
        </p:nvSpPr>
        <p:spPr>
          <a:xfrm>
            <a:off x="721394" y="5186684"/>
            <a:ext cx="2326606" cy="780362"/>
          </a:xfrm>
        </p:spPr>
        <p:txBody>
          <a:bodyPr/>
          <a:lstStyle/>
          <a:p>
            <a:r>
              <a:rPr lang="en-CZ" dirty="0"/>
              <a:t>                </a:t>
            </a:r>
            <a:r>
              <a:rPr lang="en-CZ" sz="2000" dirty="0"/>
              <a:t>Michal Thim</a:t>
            </a:r>
          </a:p>
        </p:txBody>
      </p:sp>
      <p:pic>
        <p:nvPicPr>
          <p:cNvPr id="7" name="Picture 6" descr="Icon&#10;&#10;Description automatically generated">
            <a:extLst>
              <a:ext uri="{FF2B5EF4-FFF2-40B4-BE49-F238E27FC236}">
                <a16:creationId xmlns:a16="http://schemas.microsoft.com/office/drawing/2014/main" id="{EBD2E55E-C662-7C73-E684-00683C965551}"/>
              </a:ext>
            </a:extLst>
          </p:cNvPr>
          <p:cNvPicPr>
            <a:picLocks noChangeAspect="1"/>
          </p:cNvPicPr>
          <p:nvPr/>
        </p:nvPicPr>
        <p:blipFill>
          <a:blip r:embed="rId2"/>
          <a:stretch>
            <a:fillRect/>
          </a:stretch>
        </p:blipFill>
        <p:spPr>
          <a:xfrm>
            <a:off x="736344" y="5186684"/>
            <a:ext cx="519043" cy="519043"/>
          </a:xfrm>
          <a:prstGeom prst="rect">
            <a:avLst/>
          </a:prstGeom>
        </p:spPr>
      </p:pic>
      <p:pic>
        <p:nvPicPr>
          <p:cNvPr id="9" name="Picture 8" descr="Icon&#10;&#10;Description automatically generated">
            <a:extLst>
              <a:ext uri="{FF2B5EF4-FFF2-40B4-BE49-F238E27FC236}">
                <a16:creationId xmlns:a16="http://schemas.microsoft.com/office/drawing/2014/main" id="{D49F878C-593D-C8C6-0713-68EE9498058B}"/>
              </a:ext>
            </a:extLst>
          </p:cNvPr>
          <p:cNvPicPr>
            <a:picLocks noChangeAspect="1"/>
          </p:cNvPicPr>
          <p:nvPr/>
        </p:nvPicPr>
        <p:blipFill>
          <a:blip r:embed="rId3"/>
          <a:stretch>
            <a:fillRect/>
          </a:stretch>
        </p:blipFill>
        <p:spPr>
          <a:xfrm>
            <a:off x="721394" y="5789246"/>
            <a:ext cx="533993" cy="533993"/>
          </a:xfrm>
          <a:prstGeom prst="rect">
            <a:avLst/>
          </a:prstGeom>
        </p:spPr>
      </p:pic>
    </p:spTree>
    <p:extLst>
      <p:ext uri="{BB962C8B-B14F-4D97-AF65-F5344CB8AC3E}">
        <p14:creationId xmlns:p14="http://schemas.microsoft.com/office/powerpoint/2010/main" val="37413852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0D4D3-C49E-6B6B-9178-C1064CCAEF22}"/>
              </a:ext>
            </a:extLst>
          </p:cNvPr>
          <p:cNvSpPr>
            <a:spLocks noGrp="1"/>
          </p:cNvSpPr>
          <p:nvPr>
            <p:ph type="title"/>
          </p:nvPr>
        </p:nvSpPr>
        <p:spPr>
          <a:xfrm>
            <a:off x="392527" y="213519"/>
            <a:ext cx="6604621" cy="775493"/>
          </a:xfrm>
        </p:spPr>
        <p:txBody>
          <a:bodyPr/>
          <a:lstStyle/>
          <a:p>
            <a:r>
              <a:rPr lang="en-CZ" b="1" dirty="0">
                <a:latin typeface="+mn-lt"/>
              </a:rPr>
              <a:t>TikTok a data</a:t>
            </a:r>
          </a:p>
        </p:txBody>
      </p:sp>
      <p:sp>
        <p:nvSpPr>
          <p:cNvPr id="4" name="Text Placeholder 3">
            <a:extLst>
              <a:ext uri="{FF2B5EF4-FFF2-40B4-BE49-F238E27FC236}">
                <a16:creationId xmlns:a16="http://schemas.microsoft.com/office/drawing/2014/main" id="{18248BBF-13EF-4D21-7275-CF7CF9F3F298}"/>
              </a:ext>
            </a:extLst>
          </p:cNvPr>
          <p:cNvSpPr>
            <a:spLocks noGrp="1"/>
          </p:cNvSpPr>
          <p:nvPr>
            <p:ph type="body" sz="half" idx="2"/>
          </p:nvPr>
        </p:nvSpPr>
        <p:spPr>
          <a:xfrm>
            <a:off x="473077" y="1408045"/>
            <a:ext cx="3565524" cy="4460943"/>
          </a:xfrm>
        </p:spPr>
        <p:txBody>
          <a:bodyPr/>
          <a:lstStyle/>
          <a:p>
            <a:pPr marL="285750" indent="-285750">
              <a:buFont typeface="Wingdings" pitchFamily="2" charset="2"/>
              <a:buChar char="§"/>
            </a:pPr>
            <a:r>
              <a:rPr lang="en-CZ" dirty="0"/>
              <a:t>Celá řada služeb sbírá excesivní množství dat od uživatelů</a:t>
            </a:r>
          </a:p>
          <a:p>
            <a:pPr marL="285750" indent="-285750">
              <a:buFont typeface="Wingdings" pitchFamily="2" charset="2"/>
              <a:buChar char="§"/>
            </a:pPr>
            <a:r>
              <a:rPr lang="en-CZ" dirty="0"/>
              <a:t>TikTok sbírá informace, které nemají relevanci pro správný chod aplikace</a:t>
            </a:r>
          </a:p>
          <a:p>
            <a:pPr marL="285750" indent="-285750">
              <a:buFont typeface="Wingdings" pitchFamily="2" charset="2"/>
              <a:buChar char="§"/>
            </a:pPr>
            <a:r>
              <a:rPr lang="en-CZ" dirty="0"/>
              <a:t>Pokud uživatel zamítne přístupy, TikTok je perzistentní v požadování přístupu dokud uživatel nedá povolení</a:t>
            </a:r>
          </a:p>
          <a:p>
            <a:pPr marL="285750" indent="-285750">
              <a:buFont typeface="Wingdings" pitchFamily="2" charset="2"/>
              <a:buChar char="§"/>
            </a:pPr>
            <a:r>
              <a:rPr lang="en-CZ" dirty="0"/>
              <a:t>P</a:t>
            </a:r>
            <a:r>
              <a:rPr lang="en-GB" dirty="0"/>
              <a:t>r</a:t>
            </a:r>
            <a:r>
              <a:rPr lang="en-CZ" dirty="0"/>
              <a:t>akticky nulová transparentnost jak je s daty zacházeno</a:t>
            </a:r>
          </a:p>
          <a:p>
            <a:pPr marL="285750" indent="-285750">
              <a:buFont typeface="Wingdings" pitchFamily="2" charset="2"/>
              <a:buChar char="§"/>
            </a:pPr>
            <a:r>
              <a:rPr lang="en-CZ" dirty="0"/>
              <a:t>Možné zneužití:</a:t>
            </a:r>
          </a:p>
          <a:p>
            <a:pPr marL="742950" lvl="1" indent="-285750">
              <a:buFont typeface="Wingdings" pitchFamily="2" charset="2"/>
              <a:buChar char="§"/>
            </a:pPr>
            <a:r>
              <a:rPr lang="en-GB" dirty="0"/>
              <a:t>I</a:t>
            </a:r>
            <a:r>
              <a:rPr lang="en-CZ" dirty="0"/>
              <a:t>nformační operace</a:t>
            </a:r>
          </a:p>
          <a:p>
            <a:pPr marL="742950" lvl="1" indent="-285750">
              <a:buFont typeface="Wingdings" pitchFamily="2" charset="2"/>
              <a:buChar char="§"/>
            </a:pPr>
            <a:r>
              <a:rPr lang="en-CZ" dirty="0"/>
              <a:t>Bulk data collection</a:t>
            </a:r>
          </a:p>
          <a:p>
            <a:pPr marL="742950" lvl="1" indent="-285750">
              <a:buFont typeface="Wingdings" pitchFamily="2" charset="2"/>
              <a:buChar char="§"/>
            </a:pPr>
            <a:r>
              <a:rPr lang="en-CZ" b="1" dirty="0"/>
              <a:t>Cílené sledování</a:t>
            </a:r>
          </a:p>
          <a:p>
            <a:pPr marL="742950" lvl="1" indent="-285750">
              <a:buFont typeface="Wingdings" pitchFamily="2" charset="2"/>
              <a:buChar char="§"/>
            </a:pPr>
            <a:endParaRPr lang="en-CZ" dirty="0"/>
          </a:p>
        </p:txBody>
      </p:sp>
      <p:sp>
        <p:nvSpPr>
          <p:cNvPr id="5" name="Footer Placeholder 4">
            <a:extLst>
              <a:ext uri="{FF2B5EF4-FFF2-40B4-BE49-F238E27FC236}">
                <a16:creationId xmlns:a16="http://schemas.microsoft.com/office/drawing/2014/main" id="{22A9D226-3AAA-F4CE-D1E6-7054EF423AF4}"/>
              </a:ext>
            </a:extLst>
          </p:cNvPr>
          <p:cNvSpPr>
            <a:spLocks noGrp="1"/>
          </p:cNvSpPr>
          <p:nvPr>
            <p:ph type="ftr" sz="quarter" idx="11"/>
          </p:nvPr>
        </p:nvSpPr>
        <p:spPr>
          <a:xfrm>
            <a:off x="510208" y="6356350"/>
            <a:ext cx="4114800" cy="365125"/>
          </a:xfrm>
        </p:spPr>
        <p:txBody>
          <a:bodyPr/>
          <a:lstStyle/>
          <a:p>
            <a:pPr algn="l"/>
            <a:r>
              <a:rPr lang="cs-CZ" dirty="0">
                <a:solidFill>
                  <a:schemeClr val="tx1"/>
                </a:solidFill>
              </a:rPr>
              <a:t>TLP: AMBER</a:t>
            </a:r>
          </a:p>
        </p:txBody>
      </p:sp>
      <p:sp>
        <p:nvSpPr>
          <p:cNvPr id="6" name="Slide Number Placeholder 5">
            <a:extLst>
              <a:ext uri="{FF2B5EF4-FFF2-40B4-BE49-F238E27FC236}">
                <a16:creationId xmlns:a16="http://schemas.microsoft.com/office/drawing/2014/main" id="{776A5E9D-D0E8-33D7-8556-BAC8A0526CCB}"/>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cs-CZ" smtClean="0"/>
              <a:t>2</a:t>
            </a:fld>
            <a:endParaRPr lang="cs-CZ"/>
          </a:p>
        </p:txBody>
      </p:sp>
      <p:pic>
        <p:nvPicPr>
          <p:cNvPr id="18" name="Picture 17" descr="Chart, bar chart&#10;&#10;Description automatically generated">
            <a:extLst>
              <a:ext uri="{FF2B5EF4-FFF2-40B4-BE49-F238E27FC236}">
                <a16:creationId xmlns:a16="http://schemas.microsoft.com/office/drawing/2014/main" id="{823A3ECA-1E0B-A489-070B-27B1D31CD926}"/>
              </a:ext>
            </a:extLst>
          </p:cNvPr>
          <p:cNvPicPr>
            <a:picLocks noChangeAspect="1"/>
          </p:cNvPicPr>
          <p:nvPr/>
        </p:nvPicPr>
        <p:blipFill>
          <a:blip r:embed="rId2"/>
          <a:stretch>
            <a:fillRect/>
          </a:stretch>
        </p:blipFill>
        <p:spPr>
          <a:xfrm>
            <a:off x="4038600" y="1401065"/>
            <a:ext cx="7431157" cy="4536252"/>
          </a:xfrm>
          <a:prstGeom prst="rect">
            <a:avLst/>
          </a:prstGeom>
        </p:spPr>
      </p:pic>
    </p:spTree>
    <p:extLst>
      <p:ext uri="{BB962C8B-B14F-4D97-AF65-F5344CB8AC3E}">
        <p14:creationId xmlns:p14="http://schemas.microsoft.com/office/powerpoint/2010/main" val="33118888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38"/>
        <p:cNvGrpSpPr/>
        <p:nvPr/>
      </p:nvGrpSpPr>
      <p:grpSpPr>
        <a:xfrm>
          <a:off x="0" y="0"/>
          <a:ext cx="0" cy="0"/>
          <a:chOff x="0" y="0"/>
          <a:chExt cx="0" cy="0"/>
        </a:xfrm>
      </p:grpSpPr>
      <p:sp>
        <p:nvSpPr>
          <p:cNvPr id="146"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Google Shape;141;p5"/>
          <p:cNvSpPr txBox="1">
            <a:spLocks noGrp="1"/>
          </p:cNvSpPr>
          <p:nvPr>
            <p:ph type="ctrTitle"/>
          </p:nvPr>
        </p:nvSpPr>
        <p:spPr>
          <a:xfrm>
            <a:off x="1028700" y="1967266"/>
            <a:ext cx="2628900" cy="2547257"/>
          </a:xfrm>
          <a:prstGeom prst="rect">
            <a:avLst/>
          </a:prstGeom>
          <a:noFill/>
        </p:spPr>
        <p:txBody>
          <a:bodyPr spcFirstLastPara="1" vert="horz" lIns="91440" tIns="45720" rIns="91440" bIns="45720" rtlCol="0" anchor="ctr" anchorCtr="0">
            <a:normAutofit/>
          </a:bodyPr>
          <a:lstStyle/>
          <a:p>
            <a:pPr marL="0" lvl="0" indent="0" algn="ctr">
              <a:lnSpc>
                <a:spcPct val="90000"/>
              </a:lnSpc>
              <a:spcBef>
                <a:spcPct val="0"/>
              </a:spcBef>
              <a:spcAft>
                <a:spcPts val="0"/>
              </a:spcAft>
              <a:buClr>
                <a:srgbClr val="FFFFFF"/>
              </a:buClr>
              <a:buSzPts val="3600"/>
            </a:pPr>
            <a:r>
              <a:rPr lang="en-US" kern="1200" dirty="0">
                <a:latin typeface="+mn-lt"/>
                <a:ea typeface="+mj-ea"/>
                <a:cs typeface="+mj-cs"/>
              </a:rPr>
              <a:t>TikTok a data</a:t>
            </a:r>
          </a:p>
        </p:txBody>
      </p:sp>
      <p:pic>
        <p:nvPicPr>
          <p:cNvPr id="7" name="Picture 6" descr="Graphical user interface, application&#10;&#10;Description automatically generated">
            <a:extLst>
              <a:ext uri="{FF2B5EF4-FFF2-40B4-BE49-F238E27FC236}">
                <a16:creationId xmlns:a16="http://schemas.microsoft.com/office/drawing/2014/main" id="{B300C82D-9F2B-C815-F58D-557333737BB3}"/>
              </a:ext>
            </a:extLst>
          </p:cNvPr>
          <p:cNvPicPr>
            <a:picLocks noChangeAspect="1"/>
          </p:cNvPicPr>
          <p:nvPr/>
        </p:nvPicPr>
        <p:blipFill>
          <a:blip r:embed="rId3"/>
          <a:stretch>
            <a:fillRect/>
          </a:stretch>
        </p:blipFill>
        <p:spPr>
          <a:xfrm>
            <a:off x="5671873" y="643466"/>
            <a:ext cx="4991586" cy="5568739"/>
          </a:xfrm>
          <a:prstGeom prst="rect">
            <a:avLst/>
          </a:prstGeom>
        </p:spPr>
      </p:pic>
      <p:sp>
        <p:nvSpPr>
          <p:cNvPr id="139" name="Google Shape;139;p5"/>
          <p:cNvSpPr txBox="1">
            <a:spLocks noGrp="1"/>
          </p:cNvSpPr>
          <p:nvPr>
            <p:ph type="sldNum" idx="12"/>
          </p:nvPr>
        </p:nvSpPr>
        <p:spPr>
          <a:xfrm>
            <a:off x="11034184" y="6356350"/>
            <a:ext cx="514349" cy="365125"/>
          </a:xfrm>
          <a:prstGeom prst="rect">
            <a:avLst/>
          </a:prstGeom>
        </p:spPr>
        <p:txBody>
          <a:bodyPr spcFirstLastPara="1" vert="horz" lIns="91440" tIns="45720" rIns="91440" bIns="45720" rtlCol="0" anchor="ctr" anchorCtr="0">
            <a:normAutofit/>
          </a:bodyPr>
          <a:lstStyle/>
          <a:p>
            <a:pPr lvl="0" indent="0">
              <a:spcBef>
                <a:spcPts val="0"/>
              </a:spcBef>
              <a:spcAft>
                <a:spcPts val="600"/>
              </a:spcAft>
              <a:buSzPts val="1200"/>
              <a:buNone/>
            </a:pPr>
            <a:fld id="{00000000-1234-1234-1234-123412341234}" type="slidenum">
              <a:rPr lang="en-US">
                <a:solidFill>
                  <a:schemeClr val="tx1">
                    <a:alpha val="80000"/>
                  </a:schemeClr>
                </a:solidFill>
                <a:latin typeface="+mn-lt"/>
                <a:ea typeface="+mn-ea"/>
                <a:cs typeface="+mn-cs"/>
              </a:rPr>
              <a:pPr lvl="0" indent="0">
                <a:spcBef>
                  <a:spcPts val="0"/>
                </a:spcBef>
                <a:spcAft>
                  <a:spcPts val="600"/>
                </a:spcAft>
                <a:buSzPts val="1200"/>
                <a:buNone/>
              </a:pPr>
              <a:t>3</a:t>
            </a:fld>
            <a:endParaRPr lang="en-US">
              <a:solidFill>
                <a:schemeClr val="tx1">
                  <a:alpha val="80000"/>
                </a:schemeClr>
              </a:solidFill>
              <a:latin typeface="+mn-lt"/>
              <a:ea typeface="+mn-ea"/>
              <a:cs typeface="+mn-cs"/>
            </a:endParaRPr>
          </a:p>
        </p:txBody>
      </p:sp>
      <p:sp>
        <p:nvSpPr>
          <p:cNvPr id="3" name="Footer Placeholder 4">
            <a:extLst>
              <a:ext uri="{FF2B5EF4-FFF2-40B4-BE49-F238E27FC236}">
                <a16:creationId xmlns:a16="http://schemas.microsoft.com/office/drawing/2014/main" id="{DB3A90EF-0BE5-DFB6-AD3F-EA395C77A32F}"/>
              </a:ext>
            </a:extLst>
          </p:cNvPr>
          <p:cNvSpPr>
            <a:spLocks noGrp="1"/>
          </p:cNvSpPr>
          <p:nvPr>
            <p:ph type="ftr" sz="quarter" idx="11"/>
          </p:nvPr>
        </p:nvSpPr>
        <p:spPr>
          <a:xfrm>
            <a:off x="510208" y="6356350"/>
            <a:ext cx="4114800" cy="365125"/>
          </a:xfrm>
        </p:spPr>
        <p:txBody>
          <a:bodyPr/>
          <a:lstStyle/>
          <a:p>
            <a:pPr algn="l"/>
            <a:r>
              <a:rPr lang="cs-CZ" dirty="0">
                <a:solidFill>
                  <a:schemeClr val="tx1"/>
                </a:solidFill>
              </a:rPr>
              <a:t>TLP: AMBER</a:t>
            </a:r>
          </a:p>
        </p:txBody>
      </p:sp>
    </p:spTree>
    <p:extLst>
      <p:ext uri="{BB962C8B-B14F-4D97-AF65-F5344CB8AC3E}">
        <p14:creationId xmlns:p14="http://schemas.microsoft.com/office/powerpoint/2010/main" val="40861911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5"/>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cs-CZ"/>
              <a:t>4</a:t>
            </a:fld>
            <a:endParaRPr dirty="0"/>
          </a:p>
        </p:txBody>
      </p:sp>
      <p:sp>
        <p:nvSpPr>
          <p:cNvPr id="141" name="Google Shape;141;p5"/>
          <p:cNvSpPr txBox="1">
            <a:spLocks noGrp="1"/>
          </p:cNvSpPr>
          <p:nvPr>
            <p:ph type="ctrTitle"/>
          </p:nvPr>
        </p:nvSpPr>
        <p:spPr>
          <a:xfrm>
            <a:off x="334963" y="144000"/>
            <a:ext cx="9090391" cy="610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FFFFFF"/>
              </a:buClr>
              <a:buSzPts val="3600"/>
              <a:buFont typeface="Ubuntu"/>
              <a:buNone/>
            </a:pPr>
            <a:r>
              <a:rPr lang="cs-CZ" dirty="0">
                <a:solidFill>
                  <a:schemeClr val="tx1"/>
                </a:solidFill>
              </a:rPr>
              <a:t>Varování NÚKIB 2018 a 2023</a:t>
            </a:r>
            <a:endParaRPr dirty="0">
              <a:solidFill>
                <a:schemeClr val="tx1"/>
              </a:solidFill>
            </a:endParaRPr>
          </a:p>
        </p:txBody>
      </p:sp>
      <p:sp>
        <p:nvSpPr>
          <p:cNvPr id="142" name="Google Shape;142;p5"/>
          <p:cNvSpPr txBox="1">
            <a:spLocks noGrp="1"/>
          </p:cNvSpPr>
          <p:nvPr>
            <p:ph type="body" idx="1"/>
          </p:nvPr>
        </p:nvSpPr>
        <p:spPr>
          <a:xfrm>
            <a:off x="334963" y="1016255"/>
            <a:ext cx="6592962" cy="4962600"/>
          </a:xfrm>
          <a:prstGeom prst="rect">
            <a:avLst/>
          </a:prstGeom>
          <a:noFill/>
          <a:ln>
            <a:noFill/>
          </a:ln>
        </p:spPr>
        <p:txBody>
          <a:bodyPr spcFirstLastPara="1" wrap="square" lIns="91425" tIns="91425" rIns="91425" bIns="91425" anchor="t" anchorCtr="0">
            <a:noAutofit/>
          </a:bodyPr>
          <a:lstStyle/>
          <a:p>
            <a:pPr marL="0" indent="0" algn="just">
              <a:lnSpc>
                <a:spcPct val="107000"/>
              </a:lnSpc>
              <a:spcAft>
                <a:spcPts val="600"/>
              </a:spcAft>
              <a:buNone/>
            </a:pPr>
            <a:r>
              <a:rPr lang="cs-CZ" sz="1800" b="1" dirty="0">
                <a:solidFill>
                  <a:srgbClr val="000000"/>
                </a:solidFill>
                <a:effectLst/>
                <a:latin typeface="Calibri" panose="020F0502020204030204" pitchFamily="34" charset="0"/>
                <a:ea typeface="PMingLiU" panose="02020500000000000000" pitchFamily="18" charset="-120"/>
                <a:cs typeface="Calibri" panose="020F0502020204030204" pitchFamily="34" charset="0"/>
              </a:rPr>
              <a:t>Varování NÚKIB k bezpečnostnímu riziku technologií Huawei a </a:t>
            </a:r>
            <a:r>
              <a:rPr lang="cs-CZ" sz="1800" b="1" dirty="0">
                <a:solidFill>
                  <a:srgbClr val="000000"/>
                </a:solidFill>
                <a:latin typeface="Calibri" panose="020F0502020204030204" pitchFamily="34" charset="0"/>
                <a:ea typeface="PMingLiU" panose="02020500000000000000" pitchFamily="18" charset="-120"/>
                <a:cs typeface="Calibri" panose="020F0502020204030204" pitchFamily="34" charset="0"/>
              </a:rPr>
              <a:t>ZTE (2018)</a:t>
            </a:r>
            <a:endParaRPr lang="cs-CZ" sz="1800" b="1" dirty="0">
              <a:solidFill>
                <a:srgbClr val="000000"/>
              </a:solidFill>
              <a:effectLst/>
              <a:latin typeface="Calibri" panose="020F0502020204030204" pitchFamily="34" charset="0"/>
              <a:ea typeface="PMingLiU" panose="02020500000000000000" pitchFamily="18" charset="-120"/>
              <a:cs typeface="Calibri" panose="020F0502020204030204" pitchFamily="34" charset="0"/>
            </a:endParaRPr>
          </a:p>
          <a:p>
            <a:pPr marL="0" indent="0" algn="just">
              <a:lnSpc>
                <a:spcPct val="115000"/>
              </a:lnSpc>
              <a:spcAft>
                <a:spcPts val="1200"/>
              </a:spcAft>
              <a:buNone/>
            </a:pPr>
            <a:r>
              <a:rPr lang="cs-CZ" sz="1500" i="1" dirty="0">
                <a:solidFill>
                  <a:srgbClr val="000000"/>
                </a:solidFill>
                <a:latin typeface="Calibri" panose="020F0502020204030204" pitchFamily="34" charset="0"/>
                <a:ea typeface="PMingLiU" panose="02020500000000000000" pitchFamily="18" charset="-120"/>
                <a:cs typeface="Calibri" panose="020F0502020204030204" pitchFamily="34" charset="0"/>
              </a:rPr>
              <a:t>“</a:t>
            </a:r>
            <a:r>
              <a:rPr lang="cs-CZ" sz="1500" i="1" dirty="0">
                <a:solidFill>
                  <a:srgbClr val="000000"/>
                </a:solidFill>
                <a:effectLst/>
                <a:latin typeface="Calibri" panose="020F0502020204030204" pitchFamily="34" charset="0"/>
                <a:ea typeface="PMingLiU" panose="02020500000000000000" pitchFamily="18" charset="-120"/>
                <a:cs typeface="Calibri" panose="020F0502020204030204" pitchFamily="34" charset="0"/>
              </a:rPr>
              <a:t>Právní a politické prostředí Čínské lidové republiky („ČLR"), ve kterém uvedené společnosti</a:t>
            </a:r>
            <a:r>
              <a:rPr lang="cs-CZ" sz="1500" i="1" dirty="0">
                <a:solidFill>
                  <a:srgbClr val="000000"/>
                </a:solidFill>
                <a:latin typeface="Calibri" panose="020F0502020204030204" pitchFamily="34" charset="0"/>
                <a:ea typeface="PMingLiU" panose="02020500000000000000" pitchFamily="18" charset="-120"/>
                <a:cs typeface="Calibri" panose="020F0502020204030204" pitchFamily="34" charset="0"/>
              </a:rPr>
              <a:t> </a:t>
            </a:r>
            <a:r>
              <a:rPr lang="cs-CZ" sz="1500" i="1" dirty="0">
                <a:solidFill>
                  <a:srgbClr val="000000"/>
                </a:solidFill>
                <a:effectLst/>
                <a:latin typeface="Calibri" panose="020F0502020204030204" pitchFamily="34" charset="0"/>
                <a:ea typeface="PMingLiU" panose="02020500000000000000" pitchFamily="18" charset="-120"/>
                <a:cs typeface="Calibri" panose="020F0502020204030204" pitchFamily="34" charset="0"/>
              </a:rPr>
              <a:t>primárně působí, a jejímiž zákony jsou povinny se řídit, vyžaduje po soukromých společnostech součinnost při naplňování zájmů ČLR, včetně podílu na zpravodajských aktivitách aj. Tyto společnosti se zároveň takové spolupráci se státem povětšinou nebráni; úsilí chránit zájmy zákazníků na </a:t>
            </a:r>
            <a:r>
              <a:rPr lang="cs-CZ" sz="1500" i="1" dirty="0">
                <a:solidFill>
                  <a:srgbClr val="000000"/>
                </a:solidFill>
                <a:latin typeface="Calibri" panose="020F0502020204030204" pitchFamily="34" charset="0"/>
                <a:ea typeface="PMingLiU" panose="02020500000000000000" pitchFamily="18" charset="-120"/>
                <a:cs typeface="Calibri" panose="020F0502020204030204" pitchFamily="34" charset="0"/>
              </a:rPr>
              <a:t>úkor </a:t>
            </a:r>
            <a:r>
              <a:rPr lang="cs-CZ" sz="1500" i="1" dirty="0">
                <a:solidFill>
                  <a:srgbClr val="000000"/>
                </a:solidFill>
                <a:effectLst/>
                <a:latin typeface="Calibri" panose="020F0502020204030204" pitchFamily="34" charset="0"/>
                <a:ea typeface="PMingLiU" panose="02020500000000000000" pitchFamily="18" charset="-120"/>
                <a:cs typeface="Calibri" panose="020F0502020204030204" pitchFamily="34" charset="0"/>
              </a:rPr>
              <a:t>zájmům ČLR je v tomto prostředí značně sníženo. Podle dostupných informaci existuje organizační a personální propojeni mezi těmito společnostmi a státem. Uvedené tedy vytváří obavy, že zájmy ČLR mohou být staveny nad zájmy uživatelů technologií uvedených společnosti.“</a:t>
            </a:r>
          </a:p>
          <a:p>
            <a:pPr marL="0" indent="0" algn="just">
              <a:lnSpc>
                <a:spcPct val="107000"/>
              </a:lnSpc>
              <a:spcAft>
                <a:spcPts val="600"/>
              </a:spcAft>
              <a:buNone/>
            </a:pPr>
            <a:r>
              <a:rPr lang="cs-CZ" sz="1800" b="1" dirty="0">
                <a:solidFill>
                  <a:srgbClr val="000000"/>
                </a:solidFill>
                <a:effectLst/>
                <a:latin typeface="Calibri" panose="020F0502020204030204" pitchFamily="34" charset="0"/>
                <a:ea typeface="PMingLiU" panose="02020500000000000000" pitchFamily="18" charset="-120"/>
                <a:cs typeface="Calibri" panose="020F0502020204030204" pitchFamily="34" charset="0"/>
              </a:rPr>
              <a:t>Varování NÚKIB k bezpečnostnímu riziku </a:t>
            </a:r>
            <a:r>
              <a:rPr lang="cs-CZ" sz="1800" b="1" dirty="0" err="1">
                <a:solidFill>
                  <a:srgbClr val="000000"/>
                </a:solidFill>
                <a:effectLst/>
                <a:latin typeface="Calibri" panose="020F0502020204030204" pitchFamily="34" charset="0"/>
                <a:ea typeface="PMingLiU" panose="02020500000000000000" pitchFamily="18" charset="-120"/>
                <a:cs typeface="Calibri" panose="020F0502020204030204" pitchFamily="34" charset="0"/>
              </a:rPr>
              <a:t>TikTok</a:t>
            </a:r>
            <a:r>
              <a:rPr lang="cs-CZ" sz="1800" b="1" dirty="0">
                <a:solidFill>
                  <a:srgbClr val="000000"/>
                </a:solidFill>
                <a:effectLst/>
                <a:latin typeface="Calibri" panose="020F0502020204030204" pitchFamily="34" charset="0"/>
                <a:ea typeface="PMingLiU" panose="02020500000000000000" pitchFamily="18" charset="-120"/>
                <a:cs typeface="Calibri" panose="020F0502020204030204" pitchFamily="34" charset="0"/>
              </a:rPr>
              <a:t> (2023)</a:t>
            </a:r>
          </a:p>
          <a:p>
            <a:pPr algn="just">
              <a:lnSpc>
                <a:spcPct val="107000"/>
              </a:lnSpc>
              <a:spcAft>
                <a:spcPts val="600"/>
              </a:spcAft>
              <a:buFont typeface="Wingdings" pitchFamily="2" charset="2"/>
              <a:buChar char="§"/>
            </a:pPr>
            <a:r>
              <a:rPr lang="cs-CZ" sz="1800" dirty="0">
                <a:solidFill>
                  <a:srgbClr val="000000"/>
                </a:solidFill>
                <a:latin typeface="Calibri" panose="020F0502020204030204" pitchFamily="34" charset="0"/>
                <a:ea typeface="PMingLiU" panose="02020500000000000000" pitchFamily="18" charset="-120"/>
                <a:cs typeface="Calibri" panose="020F0502020204030204" pitchFamily="34" charset="0"/>
              </a:rPr>
              <a:t>Podobná argumentace</a:t>
            </a:r>
          </a:p>
          <a:p>
            <a:pPr algn="just">
              <a:lnSpc>
                <a:spcPct val="107000"/>
              </a:lnSpc>
              <a:spcAft>
                <a:spcPts val="600"/>
              </a:spcAft>
              <a:buFont typeface="Wingdings" pitchFamily="2" charset="2"/>
              <a:buChar char="§"/>
            </a:pPr>
            <a:r>
              <a:rPr lang="cs-CZ" sz="1800" dirty="0">
                <a:solidFill>
                  <a:srgbClr val="000000"/>
                </a:solidFill>
                <a:effectLst/>
                <a:latin typeface="Calibri" panose="020F0502020204030204" pitchFamily="34" charset="0"/>
                <a:ea typeface="PMingLiU" panose="02020500000000000000" pitchFamily="18" charset="-120"/>
                <a:cs typeface="Calibri" panose="020F0502020204030204" pitchFamily="34" charset="0"/>
              </a:rPr>
              <a:t>Podrobněji ro</a:t>
            </a:r>
            <a:r>
              <a:rPr lang="cs-CZ" sz="1800" dirty="0">
                <a:solidFill>
                  <a:srgbClr val="000000"/>
                </a:solidFill>
                <a:latin typeface="Calibri" panose="020F0502020204030204" pitchFamily="34" charset="0"/>
                <a:ea typeface="PMingLiU" panose="02020500000000000000" pitchFamily="18" charset="-120"/>
                <a:cs typeface="Calibri" panose="020F0502020204030204" pitchFamily="34" charset="0"/>
              </a:rPr>
              <a:t>zepsaná </a:t>
            </a:r>
          </a:p>
          <a:p>
            <a:pPr algn="just">
              <a:lnSpc>
                <a:spcPct val="107000"/>
              </a:lnSpc>
              <a:spcAft>
                <a:spcPts val="600"/>
              </a:spcAft>
              <a:buFont typeface="Wingdings" pitchFamily="2" charset="2"/>
              <a:buChar char="§"/>
            </a:pPr>
            <a:r>
              <a:rPr lang="cs-CZ" sz="1800" dirty="0">
                <a:solidFill>
                  <a:srgbClr val="000000"/>
                </a:solidFill>
                <a:effectLst/>
                <a:latin typeface="Calibri" panose="020F0502020204030204" pitchFamily="34" charset="0"/>
                <a:ea typeface="PMingLiU" panose="02020500000000000000" pitchFamily="18" charset="-120"/>
                <a:cs typeface="Calibri" panose="020F0502020204030204" pitchFamily="34" charset="0"/>
                <a:hlinkClick r:id="rId3"/>
              </a:rPr>
              <a:t>https://nukib.cz/cs/uredni-deska/</a:t>
            </a:r>
            <a:r>
              <a:rPr lang="cs-CZ" sz="1800" dirty="0">
                <a:solidFill>
                  <a:srgbClr val="000000"/>
                </a:solidFill>
                <a:effectLst/>
                <a:latin typeface="Calibri" panose="020F0502020204030204" pitchFamily="34" charset="0"/>
                <a:ea typeface="PMingLiU" panose="02020500000000000000" pitchFamily="18" charset="-120"/>
                <a:cs typeface="Calibri" panose="020F0502020204030204" pitchFamily="34" charset="0"/>
              </a:rPr>
              <a:t> </a:t>
            </a:r>
          </a:p>
          <a:p>
            <a:pPr marL="0" indent="0" algn="just">
              <a:lnSpc>
                <a:spcPct val="115000"/>
              </a:lnSpc>
              <a:spcAft>
                <a:spcPts val="1200"/>
              </a:spcAft>
              <a:buNone/>
            </a:pPr>
            <a:endParaRPr lang="en-CZ" sz="1800" dirty="0">
              <a:solidFill>
                <a:srgbClr val="000000"/>
              </a:solidFill>
              <a:effectLst/>
              <a:latin typeface="Calibri" panose="020F0502020204030204" pitchFamily="34" charset="0"/>
              <a:ea typeface="PMingLiU" panose="02020500000000000000" pitchFamily="18" charset="-120"/>
              <a:cs typeface="Arial" panose="020B0604020202020204" pitchFamily="34" charset="0"/>
            </a:endParaRPr>
          </a:p>
          <a:p>
            <a:pPr marL="0" lvl="0" indent="0">
              <a:buClr>
                <a:schemeClr val="dk1"/>
              </a:buClr>
              <a:buSzPts val="2200"/>
              <a:buNone/>
            </a:pPr>
            <a:endParaRPr lang="cs-CZ" dirty="0"/>
          </a:p>
        </p:txBody>
      </p:sp>
      <p:pic>
        <p:nvPicPr>
          <p:cNvPr id="5" name="Picture 4" descr="Text, letter&#10;&#10;Description automatically generated">
            <a:extLst>
              <a:ext uri="{FF2B5EF4-FFF2-40B4-BE49-F238E27FC236}">
                <a16:creationId xmlns:a16="http://schemas.microsoft.com/office/drawing/2014/main" id="{FA980516-CBE5-27E5-9E1A-F6CE4108B09F}"/>
              </a:ext>
            </a:extLst>
          </p:cNvPr>
          <p:cNvPicPr>
            <a:picLocks noChangeAspect="1"/>
          </p:cNvPicPr>
          <p:nvPr/>
        </p:nvPicPr>
        <p:blipFill>
          <a:blip r:embed="rId4"/>
          <a:stretch>
            <a:fillRect/>
          </a:stretch>
        </p:blipFill>
        <p:spPr>
          <a:xfrm>
            <a:off x="7356409" y="695189"/>
            <a:ext cx="3425894" cy="5604734"/>
          </a:xfrm>
          <a:prstGeom prst="rect">
            <a:avLst/>
          </a:prstGeom>
        </p:spPr>
      </p:pic>
      <p:sp>
        <p:nvSpPr>
          <p:cNvPr id="3" name="Footer Placeholder 4">
            <a:extLst>
              <a:ext uri="{FF2B5EF4-FFF2-40B4-BE49-F238E27FC236}">
                <a16:creationId xmlns:a16="http://schemas.microsoft.com/office/drawing/2014/main" id="{9ACF7270-A4F1-EC4A-DED6-8083B69D4128}"/>
              </a:ext>
            </a:extLst>
          </p:cNvPr>
          <p:cNvSpPr>
            <a:spLocks noGrp="1"/>
          </p:cNvSpPr>
          <p:nvPr>
            <p:ph type="ftr" sz="quarter" idx="11"/>
          </p:nvPr>
        </p:nvSpPr>
        <p:spPr>
          <a:xfrm>
            <a:off x="510208" y="6356350"/>
            <a:ext cx="4114800" cy="365125"/>
          </a:xfrm>
        </p:spPr>
        <p:txBody>
          <a:bodyPr/>
          <a:lstStyle/>
          <a:p>
            <a:pPr algn="l"/>
            <a:r>
              <a:rPr lang="cs-CZ" dirty="0">
                <a:solidFill>
                  <a:schemeClr val="tx1"/>
                </a:solidFill>
              </a:rPr>
              <a:t>TLP: AMBER</a:t>
            </a:r>
          </a:p>
        </p:txBody>
      </p:sp>
    </p:spTree>
    <p:extLst>
      <p:ext uri="{BB962C8B-B14F-4D97-AF65-F5344CB8AC3E}">
        <p14:creationId xmlns:p14="http://schemas.microsoft.com/office/powerpoint/2010/main" val="3356750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5"/>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cs-CZ"/>
              <a:t>5</a:t>
            </a:fld>
            <a:endParaRPr dirty="0"/>
          </a:p>
        </p:txBody>
      </p:sp>
      <p:sp>
        <p:nvSpPr>
          <p:cNvPr id="141" name="Google Shape;141;p5"/>
          <p:cNvSpPr txBox="1">
            <a:spLocks noGrp="1"/>
          </p:cNvSpPr>
          <p:nvPr>
            <p:ph type="ctrTitle"/>
          </p:nvPr>
        </p:nvSpPr>
        <p:spPr>
          <a:xfrm>
            <a:off x="334963" y="144000"/>
            <a:ext cx="9090391" cy="610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FFFFFF"/>
              </a:buClr>
              <a:buSzPts val="3600"/>
              <a:buFont typeface="Ubuntu"/>
              <a:buNone/>
            </a:pPr>
            <a:r>
              <a:rPr lang="cs-CZ" dirty="0">
                <a:solidFill>
                  <a:schemeClr val="tx1"/>
                </a:solidFill>
              </a:rPr>
              <a:t>Varování NÚKIB</a:t>
            </a:r>
            <a:endParaRPr dirty="0">
              <a:solidFill>
                <a:schemeClr val="tx1"/>
              </a:solidFill>
            </a:endParaRPr>
          </a:p>
        </p:txBody>
      </p:sp>
      <p:sp>
        <p:nvSpPr>
          <p:cNvPr id="142" name="Google Shape;142;p5"/>
          <p:cNvSpPr txBox="1">
            <a:spLocks noGrp="1"/>
          </p:cNvSpPr>
          <p:nvPr>
            <p:ph type="body" idx="1"/>
          </p:nvPr>
        </p:nvSpPr>
        <p:spPr>
          <a:xfrm>
            <a:off x="334963" y="1016255"/>
            <a:ext cx="6592962" cy="4962600"/>
          </a:xfrm>
          <a:prstGeom prst="rect">
            <a:avLst/>
          </a:prstGeom>
          <a:noFill/>
          <a:ln>
            <a:noFill/>
          </a:ln>
        </p:spPr>
        <p:txBody>
          <a:bodyPr spcFirstLastPara="1" wrap="square" lIns="91425" tIns="91425" rIns="91425" bIns="91425" anchor="t" anchorCtr="0">
            <a:noAutofit/>
          </a:bodyPr>
          <a:lstStyle/>
          <a:p>
            <a:pPr marL="0" indent="0" algn="just">
              <a:lnSpc>
                <a:spcPct val="107000"/>
              </a:lnSpc>
              <a:spcAft>
                <a:spcPts val="600"/>
              </a:spcAft>
              <a:buNone/>
            </a:pPr>
            <a:r>
              <a:rPr lang="cs-CZ" sz="2000" b="1" dirty="0">
                <a:solidFill>
                  <a:srgbClr val="000000"/>
                </a:solidFill>
                <a:effectLst/>
                <a:latin typeface="Calibri" panose="020F0502020204030204" pitchFamily="34" charset="0"/>
                <a:ea typeface="PMingLiU" panose="02020500000000000000" pitchFamily="18" charset="-120"/>
                <a:cs typeface="Calibri" panose="020F0502020204030204" pitchFamily="34" charset="0"/>
              </a:rPr>
              <a:t>Klíčové zákony týkající se státní a kybernetické bezpečnosti</a:t>
            </a:r>
          </a:p>
          <a:p>
            <a:pPr algn="just">
              <a:lnSpc>
                <a:spcPct val="107000"/>
              </a:lnSpc>
              <a:spcAft>
                <a:spcPts val="600"/>
              </a:spcAft>
              <a:buFont typeface="Wingdings" pitchFamily="2" charset="2"/>
              <a:buChar char="§"/>
            </a:pPr>
            <a:r>
              <a:rPr lang="cs-CZ" sz="1800" dirty="0">
                <a:solidFill>
                  <a:srgbClr val="000000"/>
                </a:solidFill>
                <a:effectLst/>
                <a:latin typeface="Calibri" panose="020F0502020204030204" pitchFamily="34" charset="0"/>
                <a:ea typeface="PMingLiU" panose="02020500000000000000" pitchFamily="18" charset="-120"/>
                <a:cs typeface="Calibri" panose="020F0502020204030204" pitchFamily="34" charset="0"/>
              </a:rPr>
              <a:t>Zákon o kybernetické bezpečnosti (2017)</a:t>
            </a:r>
            <a:endParaRPr lang="en-CZ" sz="1800" dirty="0">
              <a:solidFill>
                <a:srgbClr val="000000"/>
              </a:solidFill>
              <a:effectLst/>
              <a:latin typeface="Calibri" panose="020F0502020204030204" pitchFamily="34" charset="0"/>
              <a:ea typeface="PMingLiU" panose="02020500000000000000" pitchFamily="18" charset="-120"/>
              <a:cs typeface="Arial" panose="020B0604020202020204" pitchFamily="34" charset="0"/>
            </a:endParaRPr>
          </a:p>
          <a:p>
            <a:pPr marL="342900" lvl="0" indent="-342900" algn="just">
              <a:lnSpc>
                <a:spcPct val="106000"/>
              </a:lnSpc>
              <a:buFont typeface="Wingdings" pitchFamily="2" charset="2"/>
              <a:buChar char=""/>
            </a:pPr>
            <a:r>
              <a:rPr lang="cs-CZ" sz="1800" dirty="0">
                <a:solidFill>
                  <a:srgbClr val="000000"/>
                </a:solidFill>
                <a:effectLst/>
                <a:latin typeface="Calibri" panose="020F0502020204030204" pitchFamily="34" charset="0"/>
                <a:ea typeface="PMingLiU" panose="02020500000000000000" pitchFamily="18" charset="-120"/>
                <a:cs typeface="Calibri" panose="020F0502020204030204" pitchFamily="34" charset="0"/>
              </a:rPr>
              <a:t>Zákon o státní zpravodajské činnosti (2017)</a:t>
            </a:r>
            <a:endParaRPr lang="en-CZ" sz="1800" dirty="0">
              <a:solidFill>
                <a:srgbClr val="000000"/>
              </a:solidFill>
              <a:effectLst/>
              <a:latin typeface="Calibri" panose="020F0502020204030204" pitchFamily="34" charset="0"/>
              <a:ea typeface="PMingLiU" panose="02020500000000000000" pitchFamily="18" charset="-120"/>
              <a:cs typeface="Arial" panose="020B0604020202020204" pitchFamily="34" charset="0"/>
            </a:endParaRPr>
          </a:p>
          <a:p>
            <a:pPr marL="342900" lvl="0" indent="-342900" algn="just">
              <a:lnSpc>
                <a:spcPct val="106000"/>
              </a:lnSpc>
              <a:buFont typeface="Wingdings" pitchFamily="2" charset="2"/>
              <a:buChar char=""/>
            </a:pPr>
            <a:r>
              <a:rPr lang="cs-CZ" sz="1800" dirty="0">
                <a:solidFill>
                  <a:srgbClr val="000000"/>
                </a:solidFill>
                <a:effectLst/>
                <a:latin typeface="Calibri" panose="020F0502020204030204" pitchFamily="34" charset="0"/>
                <a:ea typeface="PMingLiU" panose="02020500000000000000" pitchFamily="18" charset="-120"/>
                <a:cs typeface="Calibri" panose="020F0502020204030204" pitchFamily="34" charset="0"/>
              </a:rPr>
              <a:t>Zákon o státní bezpečnosti (2015)</a:t>
            </a:r>
            <a:endParaRPr lang="en-CZ" sz="1800" dirty="0">
              <a:solidFill>
                <a:srgbClr val="000000"/>
              </a:solidFill>
              <a:effectLst/>
              <a:latin typeface="Calibri" panose="020F0502020204030204" pitchFamily="34" charset="0"/>
              <a:ea typeface="PMingLiU" panose="02020500000000000000" pitchFamily="18" charset="-120"/>
              <a:cs typeface="Arial" panose="020B0604020202020204" pitchFamily="34" charset="0"/>
            </a:endParaRPr>
          </a:p>
          <a:p>
            <a:pPr marL="342900" lvl="0" indent="-342900" algn="just">
              <a:lnSpc>
                <a:spcPct val="106000"/>
              </a:lnSpc>
              <a:buFont typeface="Wingdings" pitchFamily="2" charset="2"/>
              <a:buChar char=""/>
            </a:pPr>
            <a:r>
              <a:rPr lang="cs-CZ" sz="1800" dirty="0">
                <a:solidFill>
                  <a:srgbClr val="000000"/>
                </a:solidFill>
                <a:effectLst/>
                <a:latin typeface="Calibri" panose="020F0502020204030204" pitchFamily="34" charset="0"/>
                <a:ea typeface="PMingLiU" panose="02020500000000000000" pitchFamily="18" charset="-120"/>
                <a:cs typeface="Calibri" panose="020F0502020204030204" pitchFamily="34" charset="0"/>
              </a:rPr>
              <a:t>Zákon o státní kontrašpionážní činnosti (2014)</a:t>
            </a:r>
            <a:endParaRPr lang="en-CZ" sz="1800" dirty="0">
              <a:solidFill>
                <a:srgbClr val="000000"/>
              </a:solidFill>
              <a:effectLst/>
              <a:latin typeface="Calibri" panose="020F0502020204030204" pitchFamily="34" charset="0"/>
              <a:ea typeface="PMingLiU" panose="02020500000000000000" pitchFamily="18" charset="-120"/>
              <a:cs typeface="Arial" panose="020B0604020202020204" pitchFamily="34" charset="0"/>
            </a:endParaRPr>
          </a:p>
          <a:p>
            <a:pPr marL="342900" lvl="0" indent="-342900" algn="just">
              <a:lnSpc>
                <a:spcPct val="106000"/>
              </a:lnSpc>
              <a:spcAft>
                <a:spcPts val="600"/>
              </a:spcAft>
              <a:buFont typeface="Wingdings" pitchFamily="2" charset="2"/>
              <a:buChar char=""/>
            </a:pPr>
            <a:r>
              <a:rPr lang="cs-CZ" sz="1800" dirty="0">
                <a:solidFill>
                  <a:srgbClr val="000000"/>
                </a:solidFill>
                <a:effectLst/>
                <a:latin typeface="Calibri" panose="020F0502020204030204" pitchFamily="34" charset="0"/>
                <a:ea typeface="PMingLiU" panose="02020500000000000000" pitchFamily="18" charset="-120"/>
                <a:cs typeface="Calibri" panose="020F0502020204030204" pitchFamily="34" charset="0"/>
              </a:rPr>
              <a:t>Zákon o společnostech (2013)</a:t>
            </a:r>
            <a:endParaRPr lang="en-CZ" sz="1800" dirty="0">
              <a:solidFill>
                <a:srgbClr val="000000"/>
              </a:solidFill>
              <a:effectLst/>
              <a:latin typeface="Calibri" panose="020F0502020204030204" pitchFamily="34" charset="0"/>
              <a:ea typeface="PMingLiU" panose="02020500000000000000" pitchFamily="18" charset="-120"/>
              <a:cs typeface="Arial" panose="020B0604020202020204" pitchFamily="34" charset="0"/>
            </a:endParaRPr>
          </a:p>
          <a:p>
            <a:pPr marL="0" indent="0" algn="just">
              <a:lnSpc>
                <a:spcPct val="115000"/>
              </a:lnSpc>
              <a:spcAft>
                <a:spcPts val="1200"/>
              </a:spcAft>
              <a:buNone/>
            </a:pPr>
            <a:r>
              <a:rPr lang="cs-CZ" sz="1800" dirty="0">
                <a:solidFill>
                  <a:srgbClr val="000000"/>
                </a:solidFill>
                <a:effectLst/>
                <a:latin typeface="Calibri" panose="020F0502020204030204" pitchFamily="34" charset="0"/>
                <a:ea typeface="PMingLiU" panose="02020500000000000000" pitchFamily="18" charset="-120"/>
                <a:cs typeface="Calibri" panose="020F0502020204030204" pitchFamily="34" charset="0"/>
              </a:rPr>
              <a:t>Soubor těchto zákonů ukládá široce definovanou povinnost všem občanům, organizacím i společnostem spolupracovat se státními orgány na zpravodajské činnosti, včetně sledování zájmových osob v zahraničí.</a:t>
            </a:r>
          </a:p>
          <a:p>
            <a:pPr marL="0" indent="0" algn="just">
              <a:lnSpc>
                <a:spcPct val="115000"/>
              </a:lnSpc>
              <a:spcAft>
                <a:spcPts val="1200"/>
              </a:spcAft>
              <a:buNone/>
            </a:pPr>
            <a:r>
              <a:rPr lang="cs-CZ" sz="1500" i="1" dirty="0">
                <a:solidFill>
                  <a:srgbClr val="000000"/>
                </a:solidFill>
                <a:latin typeface="Calibri" panose="020F0502020204030204" pitchFamily="34" charset="0"/>
                <a:ea typeface="PMingLiU" panose="02020500000000000000" pitchFamily="18" charset="-120"/>
                <a:cs typeface="Calibri" panose="020F0502020204030204" pitchFamily="34" charset="0"/>
              </a:rPr>
              <a:t>“</a:t>
            </a:r>
            <a:r>
              <a:rPr lang="cs-CZ" sz="1500" i="1" dirty="0">
                <a:solidFill>
                  <a:srgbClr val="000000"/>
                </a:solidFill>
                <a:effectLst/>
                <a:latin typeface="Calibri" panose="020F0502020204030204" pitchFamily="34" charset="0"/>
                <a:ea typeface="PMingLiU" panose="02020500000000000000" pitchFamily="18" charset="-120"/>
                <a:cs typeface="Calibri" panose="020F0502020204030204" pitchFamily="34" charset="0"/>
              </a:rPr>
              <a:t>Všechny organizace a občané musí podle zákona národní zpravodajskou činnost podpořit, poskytnout součinnost a spolupráci, zachovat mlčenlivost o tajných záležitostech, o kterých se v souvislosti s národní zpravodajskou činností dozví. Stát následně chrání jednotlivce a organizace, přispívající k podpoře, součinnosti a spolupráci v souvislosti s národní zpravodajskou činností.“</a:t>
            </a:r>
            <a:endParaRPr lang="en-CZ" sz="1500" i="1" dirty="0">
              <a:solidFill>
                <a:srgbClr val="000000"/>
              </a:solidFill>
              <a:effectLst/>
              <a:latin typeface="Calibri" panose="020F0502020204030204" pitchFamily="34" charset="0"/>
              <a:ea typeface="PMingLiU" panose="02020500000000000000" pitchFamily="18" charset="-120"/>
              <a:cs typeface="Arial" panose="020B0604020202020204" pitchFamily="34" charset="0"/>
            </a:endParaRPr>
          </a:p>
          <a:p>
            <a:pPr marL="0" indent="0" algn="just">
              <a:lnSpc>
                <a:spcPct val="115000"/>
              </a:lnSpc>
              <a:spcAft>
                <a:spcPts val="1200"/>
              </a:spcAft>
              <a:buNone/>
            </a:pPr>
            <a:endParaRPr lang="en-CZ" sz="1800" dirty="0">
              <a:solidFill>
                <a:srgbClr val="000000"/>
              </a:solidFill>
              <a:effectLst/>
              <a:latin typeface="Calibri" panose="020F0502020204030204" pitchFamily="34" charset="0"/>
              <a:ea typeface="PMingLiU" panose="02020500000000000000" pitchFamily="18" charset="-120"/>
              <a:cs typeface="Arial" panose="020B0604020202020204" pitchFamily="34" charset="0"/>
            </a:endParaRPr>
          </a:p>
          <a:p>
            <a:pPr marL="0" lvl="0" indent="0">
              <a:buClr>
                <a:schemeClr val="dk1"/>
              </a:buClr>
              <a:buSzPts val="2200"/>
              <a:buNone/>
            </a:pPr>
            <a:endParaRPr lang="cs-CZ" dirty="0"/>
          </a:p>
        </p:txBody>
      </p:sp>
      <p:pic>
        <p:nvPicPr>
          <p:cNvPr id="4" name="Picture 3" descr="A picture containing text&#10;&#10;Description automatically generated">
            <a:extLst>
              <a:ext uri="{FF2B5EF4-FFF2-40B4-BE49-F238E27FC236}">
                <a16:creationId xmlns:a16="http://schemas.microsoft.com/office/drawing/2014/main" id="{A5C26347-1B9C-AD3A-270D-844F8DCD2873}"/>
              </a:ext>
            </a:extLst>
          </p:cNvPr>
          <p:cNvPicPr>
            <a:picLocks noChangeAspect="1"/>
          </p:cNvPicPr>
          <p:nvPr/>
        </p:nvPicPr>
        <p:blipFill>
          <a:blip r:embed="rId3"/>
          <a:stretch>
            <a:fillRect/>
          </a:stretch>
        </p:blipFill>
        <p:spPr>
          <a:xfrm>
            <a:off x="7087928" y="3424788"/>
            <a:ext cx="4027742" cy="2799280"/>
          </a:xfrm>
          <a:prstGeom prst="rect">
            <a:avLst/>
          </a:prstGeom>
        </p:spPr>
      </p:pic>
      <p:pic>
        <p:nvPicPr>
          <p:cNvPr id="6" name="Picture 5" descr="Engineering drawing&#10;&#10;Description automatically generated with medium confidence">
            <a:extLst>
              <a:ext uri="{FF2B5EF4-FFF2-40B4-BE49-F238E27FC236}">
                <a16:creationId xmlns:a16="http://schemas.microsoft.com/office/drawing/2014/main" id="{8A37A7C1-E8BE-22F1-2925-F3ED851AFD28}"/>
              </a:ext>
            </a:extLst>
          </p:cNvPr>
          <p:cNvPicPr>
            <a:picLocks noChangeAspect="1"/>
          </p:cNvPicPr>
          <p:nvPr/>
        </p:nvPicPr>
        <p:blipFill>
          <a:blip r:embed="rId4"/>
          <a:stretch>
            <a:fillRect/>
          </a:stretch>
        </p:blipFill>
        <p:spPr>
          <a:xfrm>
            <a:off x="7146933" y="198136"/>
            <a:ext cx="3909732" cy="3226652"/>
          </a:xfrm>
          <a:prstGeom prst="rect">
            <a:avLst/>
          </a:prstGeom>
        </p:spPr>
      </p:pic>
      <p:sp>
        <p:nvSpPr>
          <p:cNvPr id="3" name="Footer Placeholder 4">
            <a:extLst>
              <a:ext uri="{FF2B5EF4-FFF2-40B4-BE49-F238E27FC236}">
                <a16:creationId xmlns:a16="http://schemas.microsoft.com/office/drawing/2014/main" id="{C80FA848-A2F7-684B-2308-0E4DA6D9E04D}"/>
              </a:ext>
            </a:extLst>
          </p:cNvPr>
          <p:cNvSpPr>
            <a:spLocks noGrp="1"/>
          </p:cNvSpPr>
          <p:nvPr>
            <p:ph type="ftr" sz="quarter" idx="11"/>
          </p:nvPr>
        </p:nvSpPr>
        <p:spPr>
          <a:xfrm>
            <a:off x="510208" y="6356350"/>
            <a:ext cx="4114800" cy="365125"/>
          </a:xfrm>
        </p:spPr>
        <p:txBody>
          <a:bodyPr/>
          <a:lstStyle/>
          <a:p>
            <a:pPr algn="l"/>
            <a:r>
              <a:rPr lang="cs-CZ" dirty="0">
                <a:solidFill>
                  <a:schemeClr val="tx1"/>
                </a:solidFill>
              </a:rPr>
              <a:t>TLP: AMBER</a:t>
            </a:r>
          </a:p>
        </p:txBody>
      </p:sp>
    </p:spTree>
    <p:extLst>
      <p:ext uri="{BB962C8B-B14F-4D97-AF65-F5344CB8AC3E}">
        <p14:creationId xmlns:p14="http://schemas.microsoft.com/office/powerpoint/2010/main" val="24470875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5"/>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cs-CZ"/>
              <a:t>6</a:t>
            </a:fld>
            <a:endParaRPr dirty="0"/>
          </a:p>
        </p:txBody>
      </p:sp>
      <p:sp>
        <p:nvSpPr>
          <p:cNvPr id="141" name="Google Shape;141;p5"/>
          <p:cNvSpPr txBox="1">
            <a:spLocks noGrp="1"/>
          </p:cNvSpPr>
          <p:nvPr>
            <p:ph type="ctrTitle"/>
          </p:nvPr>
        </p:nvSpPr>
        <p:spPr>
          <a:xfrm>
            <a:off x="334963" y="144000"/>
            <a:ext cx="9090391" cy="610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FFFFFF"/>
              </a:buClr>
              <a:buSzPts val="3600"/>
              <a:buFont typeface="Ubuntu"/>
              <a:buNone/>
            </a:pPr>
            <a:r>
              <a:rPr lang="cs-CZ" dirty="0" err="1">
                <a:solidFill>
                  <a:schemeClr val="tx1"/>
                </a:solidFill>
              </a:rPr>
              <a:t>TikTok</a:t>
            </a:r>
            <a:r>
              <a:rPr lang="cs-CZ" dirty="0">
                <a:solidFill>
                  <a:schemeClr val="tx1"/>
                </a:solidFill>
              </a:rPr>
              <a:t> a právní prostředí v ČLR</a:t>
            </a:r>
            <a:endParaRPr dirty="0">
              <a:solidFill>
                <a:schemeClr val="tx1"/>
              </a:solidFill>
            </a:endParaRPr>
          </a:p>
        </p:txBody>
      </p:sp>
      <p:sp>
        <p:nvSpPr>
          <p:cNvPr id="142" name="Google Shape;142;p5"/>
          <p:cNvSpPr txBox="1">
            <a:spLocks noGrp="1"/>
          </p:cNvSpPr>
          <p:nvPr>
            <p:ph type="body" idx="1"/>
          </p:nvPr>
        </p:nvSpPr>
        <p:spPr>
          <a:xfrm>
            <a:off x="334963" y="1016255"/>
            <a:ext cx="6592962" cy="4962600"/>
          </a:xfrm>
          <a:prstGeom prst="rect">
            <a:avLst/>
          </a:prstGeom>
          <a:noFill/>
          <a:ln>
            <a:noFill/>
          </a:ln>
        </p:spPr>
        <p:txBody>
          <a:bodyPr spcFirstLastPara="1" wrap="square" lIns="91425" tIns="91425" rIns="91425" bIns="91425" anchor="t" anchorCtr="0">
            <a:noAutofit/>
          </a:bodyPr>
          <a:lstStyle/>
          <a:p>
            <a:pPr marL="0" indent="0" algn="just">
              <a:lnSpc>
                <a:spcPct val="115000"/>
              </a:lnSpc>
              <a:spcAft>
                <a:spcPts val="1200"/>
              </a:spcAft>
              <a:buNone/>
            </a:pPr>
            <a:endParaRPr lang="en-CZ" sz="1800" dirty="0">
              <a:solidFill>
                <a:srgbClr val="000000"/>
              </a:solidFill>
              <a:effectLst/>
              <a:latin typeface="Calibri" panose="020F0502020204030204" pitchFamily="34" charset="0"/>
              <a:ea typeface="PMingLiU" panose="02020500000000000000" pitchFamily="18" charset="-120"/>
              <a:cs typeface="Arial" panose="020B0604020202020204" pitchFamily="34" charset="0"/>
            </a:endParaRPr>
          </a:p>
          <a:p>
            <a:pPr marL="0" lvl="0" indent="0">
              <a:buClr>
                <a:schemeClr val="dk1"/>
              </a:buClr>
              <a:buSzPts val="2200"/>
              <a:buNone/>
            </a:pPr>
            <a:endParaRPr lang="cs-CZ" dirty="0"/>
          </a:p>
        </p:txBody>
      </p:sp>
      <p:sp>
        <p:nvSpPr>
          <p:cNvPr id="7" name="TextBox 6">
            <a:extLst>
              <a:ext uri="{FF2B5EF4-FFF2-40B4-BE49-F238E27FC236}">
                <a16:creationId xmlns:a16="http://schemas.microsoft.com/office/drawing/2014/main" id="{E2D0A62E-255F-F684-74E1-B9BC452789E7}"/>
              </a:ext>
            </a:extLst>
          </p:cNvPr>
          <p:cNvSpPr txBox="1"/>
          <p:nvPr/>
        </p:nvSpPr>
        <p:spPr>
          <a:xfrm>
            <a:off x="449046" y="1102069"/>
            <a:ext cx="5733094" cy="4401205"/>
          </a:xfrm>
          <a:prstGeom prst="rect">
            <a:avLst/>
          </a:prstGeom>
          <a:noFill/>
        </p:spPr>
        <p:txBody>
          <a:bodyPr wrap="square" rtlCol="0">
            <a:spAutoFit/>
          </a:bodyPr>
          <a:lstStyle/>
          <a:p>
            <a:r>
              <a:rPr lang="en-GB" sz="2000" b="0" i="0" dirty="0">
                <a:effectLst/>
                <a:latin typeface="-apple-system"/>
              </a:rPr>
              <a:t>▪ </a:t>
            </a:r>
            <a:r>
              <a:rPr lang="en-GB" sz="2000" b="1" i="0" dirty="0" err="1">
                <a:effectLst/>
                <a:latin typeface="-apple-system"/>
              </a:rPr>
              <a:t>Mateřská</a:t>
            </a:r>
            <a:r>
              <a:rPr lang="en-GB" sz="2000" b="1" i="0" dirty="0">
                <a:effectLst/>
                <a:latin typeface="-apple-system"/>
              </a:rPr>
              <a:t> </a:t>
            </a:r>
            <a:r>
              <a:rPr lang="en-GB" sz="2000" b="1" i="0" dirty="0" err="1">
                <a:effectLst/>
                <a:latin typeface="-apple-system"/>
              </a:rPr>
              <a:t>společnost</a:t>
            </a:r>
            <a:r>
              <a:rPr lang="en-GB" sz="2000" b="1" i="0" dirty="0">
                <a:effectLst/>
                <a:latin typeface="-apple-system"/>
              </a:rPr>
              <a:t> </a:t>
            </a:r>
            <a:r>
              <a:rPr lang="en-GB" sz="2000" b="1" i="0" dirty="0" err="1">
                <a:effectLst/>
                <a:latin typeface="-apple-system"/>
              </a:rPr>
              <a:t>TikToku</a:t>
            </a:r>
            <a:r>
              <a:rPr lang="en-GB" sz="2000" b="1" i="0" dirty="0">
                <a:effectLst/>
                <a:latin typeface="-apple-system"/>
              </a:rPr>
              <a:t> – </a:t>
            </a:r>
            <a:r>
              <a:rPr lang="en-GB" sz="2000" b="1" i="0" dirty="0" err="1">
                <a:effectLst/>
                <a:latin typeface="-apple-system"/>
              </a:rPr>
              <a:t>ByteDance</a:t>
            </a:r>
            <a:r>
              <a:rPr lang="en-GB" sz="2000" b="1" i="0" dirty="0">
                <a:effectLst/>
                <a:latin typeface="-apple-system"/>
              </a:rPr>
              <a:t> – je </a:t>
            </a:r>
            <a:r>
              <a:rPr lang="en-GB" sz="2000" b="1" i="0" dirty="0" err="1">
                <a:effectLst/>
                <a:latin typeface="-apple-system"/>
              </a:rPr>
              <a:t>subjektem</a:t>
            </a:r>
            <a:r>
              <a:rPr lang="en-GB" sz="2000" b="1" i="0" dirty="0">
                <a:effectLst/>
                <a:latin typeface="-apple-system"/>
              </a:rPr>
              <a:t> </a:t>
            </a:r>
            <a:r>
              <a:rPr lang="en-GB" sz="2000" b="1" i="0" dirty="0" err="1">
                <a:effectLst/>
                <a:latin typeface="-apple-system"/>
              </a:rPr>
              <a:t>spadajícím</a:t>
            </a:r>
            <a:r>
              <a:rPr lang="en-GB" sz="2000" b="1" i="0" dirty="0">
                <a:effectLst/>
                <a:latin typeface="-apple-system"/>
              </a:rPr>
              <a:t> do </a:t>
            </a:r>
            <a:r>
              <a:rPr lang="en-GB" sz="2000" b="1" i="0" dirty="0" err="1">
                <a:effectLst/>
                <a:latin typeface="-apple-system"/>
              </a:rPr>
              <a:t>působnosti</a:t>
            </a:r>
            <a:r>
              <a:rPr lang="en-GB" sz="2000" b="1" i="0" dirty="0">
                <a:effectLst/>
                <a:latin typeface="-apple-system"/>
              </a:rPr>
              <a:t> </a:t>
            </a:r>
            <a:r>
              <a:rPr lang="en-GB" sz="2000" b="1" i="0" dirty="0" err="1">
                <a:effectLst/>
                <a:latin typeface="-apple-system"/>
              </a:rPr>
              <a:t>čínské</a:t>
            </a:r>
            <a:r>
              <a:rPr lang="en-GB" sz="2000" b="1" i="0" dirty="0">
                <a:effectLst/>
                <a:latin typeface="-apple-system"/>
              </a:rPr>
              <a:t> </a:t>
            </a:r>
            <a:r>
              <a:rPr lang="en-GB" sz="2000" b="1" i="0" dirty="0" err="1">
                <a:effectLst/>
                <a:latin typeface="-apple-system"/>
              </a:rPr>
              <a:t>národní</a:t>
            </a:r>
            <a:r>
              <a:rPr lang="en-GB" sz="2000" b="1" i="0" dirty="0">
                <a:effectLst/>
                <a:latin typeface="-apple-system"/>
              </a:rPr>
              <a:t> </a:t>
            </a:r>
            <a:r>
              <a:rPr lang="en-GB" sz="2000" b="1" i="0" dirty="0" err="1">
                <a:effectLst/>
                <a:latin typeface="-apple-system"/>
              </a:rPr>
              <a:t>legislativy</a:t>
            </a:r>
            <a:r>
              <a:rPr lang="en-GB" sz="2000" b="1" i="0" dirty="0">
                <a:effectLst/>
                <a:latin typeface="-apple-system"/>
              </a:rPr>
              <a:t>.</a:t>
            </a:r>
            <a:br>
              <a:rPr lang="en-GB" sz="2000" b="1" dirty="0"/>
            </a:br>
            <a:r>
              <a:rPr lang="en-GB" sz="2000" b="0" i="0" dirty="0">
                <a:effectLst/>
                <a:latin typeface="-apple-system"/>
              </a:rPr>
              <a:t>▪ </a:t>
            </a:r>
            <a:r>
              <a:rPr lang="en-GB" sz="2000" b="0" i="0" dirty="0" err="1">
                <a:effectLst/>
                <a:latin typeface="-apple-system"/>
              </a:rPr>
              <a:t>Zákon</a:t>
            </a:r>
            <a:r>
              <a:rPr lang="en-GB" sz="2000" b="0" i="0" dirty="0">
                <a:effectLst/>
                <a:latin typeface="-apple-system"/>
              </a:rPr>
              <a:t> o </a:t>
            </a:r>
            <a:r>
              <a:rPr lang="en-GB" sz="2000" b="0" i="0" dirty="0" err="1">
                <a:effectLst/>
                <a:latin typeface="-apple-system"/>
              </a:rPr>
              <a:t>státní</a:t>
            </a:r>
            <a:r>
              <a:rPr lang="en-GB" sz="2000" b="0" i="0" dirty="0">
                <a:effectLst/>
                <a:latin typeface="-apple-system"/>
              </a:rPr>
              <a:t> </a:t>
            </a:r>
            <a:r>
              <a:rPr lang="en-GB" sz="2000" b="0" i="0" dirty="0" err="1">
                <a:effectLst/>
                <a:latin typeface="-apple-system"/>
              </a:rPr>
              <a:t>bezpečnosti</a:t>
            </a:r>
            <a:r>
              <a:rPr lang="en-GB" sz="2000" b="0" i="0" dirty="0">
                <a:effectLst/>
                <a:latin typeface="-apple-system"/>
              </a:rPr>
              <a:t> </a:t>
            </a:r>
            <a:r>
              <a:rPr lang="en-GB" sz="2000" b="0" i="0" dirty="0" err="1">
                <a:effectLst/>
                <a:latin typeface="-apple-system"/>
              </a:rPr>
              <a:t>ukládá</a:t>
            </a:r>
            <a:r>
              <a:rPr lang="en-GB" sz="2000" b="0" i="0" dirty="0">
                <a:effectLst/>
                <a:latin typeface="-apple-system"/>
              </a:rPr>
              <a:t> </a:t>
            </a:r>
            <a:r>
              <a:rPr lang="en-GB" sz="2000" b="0" i="0" dirty="0" err="1">
                <a:effectLst/>
                <a:latin typeface="-apple-system"/>
              </a:rPr>
              <a:t>všem</a:t>
            </a:r>
            <a:r>
              <a:rPr lang="en-GB" sz="2000" b="0" i="0" dirty="0">
                <a:effectLst/>
                <a:latin typeface="-apple-system"/>
              </a:rPr>
              <a:t> </a:t>
            </a:r>
            <a:r>
              <a:rPr lang="en-GB" sz="2000" b="0" i="0" dirty="0" err="1">
                <a:effectLst/>
                <a:latin typeface="-apple-system"/>
              </a:rPr>
              <a:t>čínským</a:t>
            </a:r>
            <a:r>
              <a:rPr lang="en-GB" sz="2000" b="0" i="0" dirty="0">
                <a:effectLst/>
                <a:latin typeface="-apple-system"/>
              </a:rPr>
              <a:t> </a:t>
            </a:r>
            <a:r>
              <a:rPr lang="en-GB" sz="2000" b="0" i="0" dirty="0" err="1">
                <a:effectLst/>
                <a:latin typeface="-apple-system"/>
              </a:rPr>
              <a:t>občanům</a:t>
            </a:r>
            <a:r>
              <a:rPr lang="en-GB" sz="2000" b="0" i="0" dirty="0">
                <a:effectLst/>
                <a:latin typeface="-apple-system"/>
              </a:rPr>
              <a:t> a </a:t>
            </a:r>
            <a:r>
              <a:rPr lang="en-GB" sz="2000" b="0" i="0" dirty="0" err="1">
                <a:effectLst/>
                <a:latin typeface="-apple-system"/>
              </a:rPr>
              <a:t>organizacím</a:t>
            </a:r>
            <a:r>
              <a:rPr lang="en-GB" sz="2000" b="0" i="0" dirty="0">
                <a:effectLst/>
                <a:latin typeface="-apple-system"/>
              </a:rPr>
              <a:t> </a:t>
            </a:r>
            <a:r>
              <a:rPr lang="en-GB" sz="2000" b="1" i="0" dirty="0" err="1">
                <a:effectLst/>
                <a:latin typeface="-apple-system"/>
              </a:rPr>
              <a:t>povinnost</a:t>
            </a:r>
            <a:r>
              <a:rPr lang="en-GB" sz="2000" b="1" i="0" dirty="0">
                <a:effectLst/>
                <a:latin typeface="-apple-system"/>
              </a:rPr>
              <a:t> </a:t>
            </a:r>
            <a:r>
              <a:rPr lang="en-GB" sz="2000" b="1" i="0" dirty="0" err="1">
                <a:effectLst/>
                <a:latin typeface="-apple-system"/>
              </a:rPr>
              <a:t>poskytnout</a:t>
            </a:r>
            <a:r>
              <a:rPr lang="en-GB" sz="2000" b="1" i="0" dirty="0">
                <a:effectLst/>
                <a:latin typeface="-apple-system"/>
              </a:rPr>
              <a:t> </a:t>
            </a:r>
            <a:r>
              <a:rPr lang="en-GB" sz="2000" b="1" i="0" dirty="0" err="1">
                <a:effectLst/>
                <a:latin typeface="-apple-system"/>
              </a:rPr>
              <a:t>pomoc</a:t>
            </a:r>
            <a:r>
              <a:rPr lang="en-GB" sz="2000" b="1" i="0" dirty="0">
                <a:effectLst/>
                <a:latin typeface="-apple-system"/>
              </a:rPr>
              <a:t> </a:t>
            </a:r>
            <a:r>
              <a:rPr lang="en-GB" sz="2000" b="1" i="0" dirty="0" err="1">
                <a:effectLst/>
                <a:latin typeface="-apple-system"/>
              </a:rPr>
              <a:t>státním</a:t>
            </a:r>
            <a:r>
              <a:rPr lang="en-GB" sz="2000" b="1" i="0" dirty="0">
                <a:effectLst/>
                <a:latin typeface="-apple-system"/>
              </a:rPr>
              <a:t> </a:t>
            </a:r>
            <a:r>
              <a:rPr lang="en-GB" sz="2000" b="1" i="0" dirty="0" err="1">
                <a:effectLst/>
                <a:latin typeface="-apple-system"/>
              </a:rPr>
              <a:t>orgánům</a:t>
            </a:r>
            <a:r>
              <a:rPr lang="en-GB" sz="2000" b="1" i="0" dirty="0">
                <a:effectLst/>
                <a:latin typeface="-apple-system"/>
              </a:rPr>
              <a:t> v </a:t>
            </a:r>
            <a:r>
              <a:rPr lang="en-GB" sz="2000" b="1" i="0" dirty="0" err="1">
                <a:effectLst/>
                <a:latin typeface="-apple-system"/>
              </a:rPr>
              <a:t>oblasti</a:t>
            </a:r>
            <a:r>
              <a:rPr lang="en-GB" sz="2000" b="1" i="0" dirty="0">
                <a:effectLst/>
                <a:latin typeface="-apple-system"/>
              </a:rPr>
              <a:t> </a:t>
            </a:r>
            <a:r>
              <a:rPr lang="en-GB" sz="2000" b="1" i="0" dirty="0" err="1">
                <a:effectLst/>
                <a:latin typeface="-apple-system"/>
              </a:rPr>
              <a:t>státní</a:t>
            </a:r>
            <a:r>
              <a:rPr lang="en-GB" sz="2000" b="1" i="0" dirty="0">
                <a:effectLst/>
                <a:latin typeface="-apple-system"/>
              </a:rPr>
              <a:t> </a:t>
            </a:r>
            <a:r>
              <a:rPr lang="en-GB" sz="2000" b="1" i="0" dirty="0" err="1">
                <a:effectLst/>
                <a:latin typeface="-apple-system"/>
              </a:rPr>
              <a:t>bezpečnosti</a:t>
            </a:r>
            <a:r>
              <a:rPr lang="en-GB" sz="2000" b="1" i="0" dirty="0">
                <a:effectLst/>
                <a:latin typeface="-apple-system"/>
              </a:rPr>
              <a:t>.</a:t>
            </a:r>
            <a:br>
              <a:rPr lang="en-GB" sz="2000" dirty="0"/>
            </a:br>
            <a:r>
              <a:rPr lang="en-GB" sz="2000" b="0" i="0" dirty="0">
                <a:effectLst/>
                <a:latin typeface="-apple-system"/>
              </a:rPr>
              <a:t>▪ </a:t>
            </a:r>
            <a:r>
              <a:rPr lang="en-GB" sz="2000" b="0" i="0" dirty="0" err="1">
                <a:effectLst/>
                <a:latin typeface="-apple-system"/>
              </a:rPr>
              <a:t>Zákon</a:t>
            </a:r>
            <a:r>
              <a:rPr lang="en-GB" sz="2000" b="0" i="0" dirty="0">
                <a:effectLst/>
                <a:latin typeface="-apple-system"/>
              </a:rPr>
              <a:t> o </a:t>
            </a:r>
            <a:r>
              <a:rPr lang="en-GB" sz="2000" b="0" i="0" dirty="0" err="1">
                <a:effectLst/>
                <a:latin typeface="-apple-system"/>
              </a:rPr>
              <a:t>státní</a:t>
            </a:r>
            <a:r>
              <a:rPr lang="en-GB" sz="2000" b="0" i="0" dirty="0">
                <a:effectLst/>
                <a:latin typeface="-apple-system"/>
              </a:rPr>
              <a:t> </a:t>
            </a:r>
            <a:r>
              <a:rPr lang="en-GB" sz="2000" b="0" i="0" dirty="0" err="1">
                <a:effectLst/>
                <a:latin typeface="-apple-system"/>
              </a:rPr>
              <a:t>zpravodajské</a:t>
            </a:r>
            <a:r>
              <a:rPr lang="en-GB" sz="2000" b="0" i="0" dirty="0">
                <a:effectLst/>
                <a:latin typeface="-apple-system"/>
              </a:rPr>
              <a:t> </a:t>
            </a:r>
            <a:r>
              <a:rPr lang="en-GB" sz="2000" b="0" i="0" dirty="0" err="1">
                <a:effectLst/>
                <a:latin typeface="-apple-system"/>
              </a:rPr>
              <a:t>činnosti</a:t>
            </a:r>
            <a:r>
              <a:rPr lang="en-GB" sz="2000" b="0" i="0" dirty="0">
                <a:effectLst/>
                <a:latin typeface="-apple-system"/>
              </a:rPr>
              <a:t> a </a:t>
            </a:r>
            <a:r>
              <a:rPr lang="en-GB" sz="2000" b="0" i="0" dirty="0" err="1">
                <a:effectLst/>
                <a:latin typeface="-apple-system"/>
              </a:rPr>
              <a:t>jeho</a:t>
            </a:r>
            <a:r>
              <a:rPr lang="en-GB" sz="2000" b="0" i="0" dirty="0">
                <a:effectLst/>
                <a:latin typeface="-apple-system"/>
              </a:rPr>
              <a:t> </a:t>
            </a:r>
            <a:r>
              <a:rPr lang="en-GB" sz="2000" b="0" i="0" dirty="0" err="1">
                <a:effectLst/>
                <a:latin typeface="-apple-system"/>
              </a:rPr>
              <a:t>článek</a:t>
            </a:r>
            <a:r>
              <a:rPr lang="en-GB" sz="2000" b="0" i="0" dirty="0">
                <a:effectLst/>
                <a:latin typeface="-apple-system"/>
              </a:rPr>
              <a:t> 7 </a:t>
            </a:r>
            <a:r>
              <a:rPr lang="en-GB" sz="2000" b="0" i="0" dirty="0" err="1">
                <a:effectLst/>
                <a:latin typeface="-apple-system"/>
              </a:rPr>
              <a:t>uvádí</a:t>
            </a:r>
            <a:r>
              <a:rPr lang="en-GB" sz="2000" b="0" i="0" dirty="0">
                <a:effectLst/>
                <a:latin typeface="-apple-system"/>
              </a:rPr>
              <a:t>, </a:t>
            </a:r>
            <a:r>
              <a:rPr lang="en-GB" sz="2000" b="0" i="0" dirty="0" err="1">
                <a:effectLst/>
                <a:latin typeface="-apple-system"/>
              </a:rPr>
              <a:t>že</a:t>
            </a:r>
            <a:r>
              <a:rPr lang="en-GB" sz="2000" b="0" i="0" dirty="0">
                <a:effectLst/>
                <a:latin typeface="-apple-system"/>
              </a:rPr>
              <a:t> se </a:t>
            </a:r>
            <a:r>
              <a:rPr lang="en-GB" sz="2000" b="0" i="0" dirty="0" err="1">
                <a:effectLst/>
                <a:latin typeface="-apple-system"/>
              </a:rPr>
              <a:t>každý</a:t>
            </a:r>
            <a:r>
              <a:rPr lang="en-GB" sz="2000" b="0" i="0" dirty="0">
                <a:effectLst/>
                <a:latin typeface="-apple-system"/>
              </a:rPr>
              <a:t> </a:t>
            </a:r>
            <a:r>
              <a:rPr lang="en-GB" sz="2000" b="0" i="0" dirty="0" err="1">
                <a:effectLst/>
                <a:latin typeface="-apple-system"/>
              </a:rPr>
              <a:t>občan</a:t>
            </a:r>
            <a:r>
              <a:rPr lang="en-GB" sz="2000" b="0" i="0" dirty="0">
                <a:effectLst/>
                <a:latin typeface="-apple-system"/>
              </a:rPr>
              <a:t> a </a:t>
            </a:r>
            <a:r>
              <a:rPr lang="en-GB" sz="2000" b="0" i="0" dirty="0" err="1">
                <a:effectLst/>
                <a:latin typeface="-apple-system"/>
              </a:rPr>
              <a:t>organizace</a:t>
            </a:r>
            <a:r>
              <a:rPr lang="en-GB" sz="2000" b="0" i="0" dirty="0">
                <a:effectLst/>
                <a:latin typeface="-apple-system"/>
              </a:rPr>
              <a:t> </a:t>
            </a:r>
            <a:r>
              <a:rPr lang="en-GB" sz="2000" b="0" i="0" dirty="0" err="1">
                <a:effectLst/>
                <a:latin typeface="-apple-system"/>
              </a:rPr>
              <a:t>musí</a:t>
            </a:r>
            <a:r>
              <a:rPr lang="en-GB" sz="2000" b="0" i="0" dirty="0">
                <a:effectLst/>
                <a:latin typeface="-apple-system"/>
              </a:rPr>
              <a:t> </a:t>
            </a:r>
            <a:r>
              <a:rPr lang="en-GB" sz="2000" b="0" i="0" dirty="0" err="1">
                <a:effectLst/>
                <a:latin typeface="-apple-system"/>
              </a:rPr>
              <a:t>podílet</a:t>
            </a:r>
            <a:r>
              <a:rPr lang="en-GB" sz="2000" b="0" i="0" dirty="0">
                <a:effectLst/>
                <a:latin typeface="-apple-system"/>
              </a:rPr>
              <a:t> </a:t>
            </a:r>
            <a:r>
              <a:rPr lang="en-GB" sz="2000" b="0" i="0" dirty="0" err="1">
                <a:effectLst/>
                <a:latin typeface="-apple-system"/>
              </a:rPr>
              <a:t>na</a:t>
            </a:r>
            <a:r>
              <a:rPr lang="en-GB" sz="2000" b="0" i="0" dirty="0">
                <a:effectLst/>
                <a:latin typeface="-apple-system"/>
              </a:rPr>
              <a:t> </a:t>
            </a:r>
            <a:r>
              <a:rPr lang="en-GB" sz="2000" b="0" i="0" dirty="0" err="1">
                <a:effectLst/>
                <a:latin typeface="-apple-system"/>
              </a:rPr>
              <a:t>národní</a:t>
            </a:r>
            <a:r>
              <a:rPr lang="en-GB" sz="2000" b="0" i="0" dirty="0">
                <a:effectLst/>
                <a:latin typeface="-apple-system"/>
              </a:rPr>
              <a:t> </a:t>
            </a:r>
            <a:r>
              <a:rPr lang="en-GB" sz="2000" b="0" i="0" dirty="0" err="1">
                <a:effectLst/>
                <a:latin typeface="-apple-system"/>
              </a:rPr>
              <a:t>zpravodajské</a:t>
            </a:r>
            <a:r>
              <a:rPr lang="en-GB" sz="2000" b="0" i="0" dirty="0">
                <a:effectLst/>
                <a:latin typeface="-apple-system"/>
              </a:rPr>
              <a:t> </a:t>
            </a:r>
            <a:r>
              <a:rPr lang="en-GB" sz="2000" b="0" i="0" dirty="0" err="1">
                <a:effectLst/>
                <a:latin typeface="-apple-system"/>
              </a:rPr>
              <a:t>činnosti</a:t>
            </a:r>
            <a:r>
              <a:rPr lang="en-GB" sz="2000" b="0" i="0" dirty="0">
                <a:effectLst/>
                <a:latin typeface="-apple-system"/>
              </a:rPr>
              <a:t>; </a:t>
            </a:r>
            <a:r>
              <a:rPr lang="en-GB" sz="2000" b="0" i="0" dirty="0" err="1">
                <a:effectLst/>
                <a:latin typeface="-apple-system"/>
              </a:rPr>
              <a:t>musí</a:t>
            </a:r>
            <a:r>
              <a:rPr lang="en-GB" sz="2000" b="0" i="0" dirty="0">
                <a:effectLst/>
                <a:latin typeface="-apple-system"/>
              </a:rPr>
              <a:t> </a:t>
            </a:r>
            <a:r>
              <a:rPr lang="en-GB" sz="2000" b="0" i="0" dirty="0" err="1">
                <a:effectLst/>
                <a:latin typeface="-apple-system"/>
              </a:rPr>
              <a:t>poskytnout</a:t>
            </a:r>
            <a:r>
              <a:rPr lang="en-GB" sz="2000" b="0" i="0" dirty="0">
                <a:effectLst/>
                <a:latin typeface="-apple-system"/>
              </a:rPr>
              <a:t> </a:t>
            </a:r>
            <a:r>
              <a:rPr lang="en-GB" sz="2000" b="0" i="0" dirty="0" err="1">
                <a:effectLst/>
                <a:latin typeface="-apple-system"/>
              </a:rPr>
              <a:t>součinnost</a:t>
            </a:r>
            <a:r>
              <a:rPr lang="en-GB" sz="2000" b="0" i="0" dirty="0">
                <a:effectLst/>
                <a:latin typeface="-apple-system"/>
              </a:rPr>
              <a:t> a </a:t>
            </a:r>
            <a:r>
              <a:rPr lang="en-GB" sz="2000" b="0" i="0" dirty="0" err="1">
                <a:effectLst/>
                <a:latin typeface="-apple-system"/>
              </a:rPr>
              <a:t>spolupráci</a:t>
            </a:r>
            <a:r>
              <a:rPr lang="en-GB" sz="2000" b="0" i="0" dirty="0">
                <a:effectLst/>
                <a:latin typeface="-apple-system"/>
              </a:rPr>
              <a:t> a </a:t>
            </a:r>
            <a:r>
              <a:rPr lang="en-GB" sz="2000" b="0" i="0" dirty="0" err="1">
                <a:effectLst/>
                <a:latin typeface="-apple-system"/>
              </a:rPr>
              <a:t>zachovat</a:t>
            </a:r>
            <a:r>
              <a:rPr lang="en-GB" sz="2000" b="0" i="0" dirty="0">
                <a:effectLst/>
                <a:latin typeface="-apple-system"/>
              </a:rPr>
              <a:t> </a:t>
            </a:r>
            <a:r>
              <a:rPr lang="en-GB" sz="2000" b="0" i="0" dirty="0" err="1">
                <a:effectLst/>
                <a:latin typeface="-apple-system"/>
              </a:rPr>
              <a:t>mlčenlivost</a:t>
            </a:r>
            <a:r>
              <a:rPr lang="en-GB" sz="2000" b="0" i="0" dirty="0">
                <a:effectLst/>
                <a:latin typeface="-apple-system"/>
              </a:rPr>
              <a:t> o </a:t>
            </a:r>
            <a:r>
              <a:rPr lang="en-GB" sz="2000" b="0" i="0" dirty="0" err="1">
                <a:effectLst/>
                <a:latin typeface="-apple-system"/>
              </a:rPr>
              <a:t>utajovaných</a:t>
            </a:r>
            <a:r>
              <a:rPr lang="en-GB" sz="2000" b="0" i="0" dirty="0">
                <a:effectLst/>
                <a:latin typeface="-apple-system"/>
              </a:rPr>
              <a:t> </a:t>
            </a:r>
            <a:r>
              <a:rPr lang="en-GB" sz="2000" b="0" i="0" dirty="0" err="1">
                <a:effectLst/>
                <a:latin typeface="-apple-system"/>
              </a:rPr>
              <a:t>záležitostech</a:t>
            </a:r>
            <a:r>
              <a:rPr lang="en-GB" sz="2000" b="0" i="0" dirty="0">
                <a:effectLst/>
                <a:latin typeface="-apple-system"/>
              </a:rPr>
              <a:t>, o </a:t>
            </a:r>
            <a:r>
              <a:rPr lang="en-GB" sz="2000" b="0" i="0" dirty="0" err="1">
                <a:effectLst/>
                <a:latin typeface="-apple-system"/>
              </a:rPr>
              <a:t>kterých</a:t>
            </a:r>
            <a:r>
              <a:rPr lang="en-GB" sz="2000" b="0" i="0" dirty="0">
                <a:effectLst/>
                <a:latin typeface="-apple-system"/>
              </a:rPr>
              <a:t> se v </a:t>
            </a:r>
            <a:r>
              <a:rPr lang="en-GB" sz="2000" b="0" i="0" dirty="0" err="1">
                <a:effectLst/>
                <a:latin typeface="-apple-system"/>
              </a:rPr>
              <a:t>souvislosti</a:t>
            </a:r>
            <a:r>
              <a:rPr lang="en-GB" sz="2000" b="0" i="0" dirty="0">
                <a:effectLst/>
                <a:latin typeface="-apple-system"/>
              </a:rPr>
              <a:t> s </a:t>
            </a:r>
            <a:r>
              <a:rPr lang="en-GB" sz="2000" b="0" i="0" dirty="0" err="1">
                <a:effectLst/>
                <a:latin typeface="-apple-system"/>
              </a:rPr>
              <a:t>touto</a:t>
            </a:r>
            <a:r>
              <a:rPr lang="en-GB" sz="2000" b="0" i="0" dirty="0">
                <a:effectLst/>
                <a:latin typeface="-apple-system"/>
              </a:rPr>
              <a:t> </a:t>
            </a:r>
            <a:r>
              <a:rPr lang="en-GB" sz="2000" b="0" i="0" dirty="0" err="1">
                <a:effectLst/>
                <a:latin typeface="-apple-system"/>
              </a:rPr>
              <a:t>činností</a:t>
            </a:r>
            <a:r>
              <a:rPr lang="en-GB" sz="2000" b="0" i="0" dirty="0">
                <a:effectLst/>
                <a:latin typeface="-apple-system"/>
              </a:rPr>
              <a:t> </a:t>
            </a:r>
            <a:r>
              <a:rPr lang="en-GB" sz="2000" b="0" i="0" dirty="0" err="1">
                <a:effectLst/>
                <a:latin typeface="-apple-system"/>
              </a:rPr>
              <a:t>dozví</a:t>
            </a:r>
            <a:r>
              <a:rPr lang="en-GB" sz="2000" b="0" i="0" dirty="0">
                <a:effectLst/>
                <a:latin typeface="-apple-system"/>
              </a:rPr>
              <a:t>.</a:t>
            </a:r>
            <a:br>
              <a:rPr lang="en-GB" sz="2000" dirty="0"/>
            </a:br>
            <a:endParaRPr lang="en-CZ" sz="2000" dirty="0"/>
          </a:p>
        </p:txBody>
      </p:sp>
      <p:pic>
        <p:nvPicPr>
          <p:cNvPr id="9" name="Picture 8" descr="Graphical user interface, application&#10;&#10;Description automatically generated">
            <a:extLst>
              <a:ext uri="{FF2B5EF4-FFF2-40B4-BE49-F238E27FC236}">
                <a16:creationId xmlns:a16="http://schemas.microsoft.com/office/drawing/2014/main" id="{3BB2D87F-85B4-1320-7CD8-ED0DD9A4D4BF}"/>
              </a:ext>
            </a:extLst>
          </p:cNvPr>
          <p:cNvPicPr>
            <a:picLocks noChangeAspect="1"/>
          </p:cNvPicPr>
          <p:nvPr/>
        </p:nvPicPr>
        <p:blipFill>
          <a:blip r:embed="rId3"/>
          <a:stretch>
            <a:fillRect/>
          </a:stretch>
        </p:blipFill>
        <p:spPr>
          <a:xfrm>
            <a:off x="6503228" y="1102069"/>
            <a:ext cx="4711700" cy="4241800"/>
          </a:xfrm>
          <a:prstGeom prst="rect">
            <a:avLst/>
          </a:prstGeom>
        </p:spPr>
      </p:pic>
      <p:sp>
        <p:nvSpPr>
          <p:cNvPr id="10" name="Footer Placeholder 4">
            <a:extLst>
              <a:ext uri="{FF2B5EF4-FFF2-40B4-BE49-F238E27FC236}">
                <a16:creationId xmlns:a16="http://schemas.microsoft.com/office/drawing/2014/main" id="{035BD1AE-0D44-A423-42BB-1A595BC071DA}"/>
              </a:ext>
            </a:extLst>
          </p:cNvPr>
          <p:cNvSpPr>
            <a:spLocks noGrp="1"/>
          </p:cNvSpPr>
          <p:nvPr>
            <p:ph type="ftr" sz="quarter" idx="11"/>
          </p:nvPr>
        </p:nvSpPr>
        <p:spPr>
          <a:xfrm>
            <a:off x="510208" y="6356350"/>
            <a:ext cx="4114800" cy="365125"/>
          </a:xfrm>
        </p:spPr>
        <p:txBody>
          <a:bodyPr/>
          <a:lstStyle/>
          <a:p>
            <a:pPr algn="l"/>
            <a:r>
              <a:rPr lang="cs-CZ" dirty="0">
                <a:solidFill>
                  <a:schemeClr val="tx1"/>
                </a:solidFill>
              </a:rPr>
              <a:t>TLP: AMBER</a:t>
            </a:r>
          </a:p>
        </p:txBody>
      </p:sp>
    </p:spTree>
    <p:extLst>
      <p:ext uri="{BB962C8B-B14F-4D97-AF65-F5344CB8AC3E}">
        <p14:creationId xmlns:p14="http://schemas.microsoft.com/office/powerpoint/2010/main" val="17931053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5"/>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cs-CZ"/>
              <a:t>7</a:t>
            </a:fld>
            <a:endParaRPr dirty="0"/>
          </a:p>
        </p:txBody>
      </p:sp>
      <p:sp>
        <p:nvSpPr>
          <p:cNvPr id="141" name="Google Shape;141;p5"/>
          <p:cNvSpPr txBox="1">
            <a:spLocks noGrp="1"/>
          </p:cNvSpPr>
          <p:nvPr>
            <p:ph type="ctrTitle"/>
          </p:nvPr>
        </p:nvSpPr>
        <p:spPr>
          <a:xfrm>
            <a:off x="334963" y="144000"/>
            <a:ext cx="6786641" cy="610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FFFFFF"/>
              </a:buClr>
              <a:buSzPts val="3600"/>
              <a:buFont typeface="Ubuntu"/>
              <a:buNone/>
            </a:pPr>
            <a:r>
              <a:rPr lang="cs-CZ" dirty="0" err="1">
                <a:solidFill>
                  <a:schemeClr val="tx1"/>
                </a:solidFill>
              </a:rPr>
              <a:t>TikTok</a:t>
            </a:r>
            <a:r>
              <a:rPr lang="cs-CZ" dirty="0">
                <a:solidFill>
                  <a:schemeClr val="tx1"/>
                </a:solidFill>
              </a:rPr>
              <a:t> a právní prostředí v ČLR</a:t>
            </a:r>
            <a:endParaRPr dirty="0">
              <a:solidFill>
                <a:schemeClr val="tx1"/>
              </a:solidFill>
            </a:endParaRPr>
          </a:p>
        </p:txBody>
      </p:sp>
      <p:sp>
        <p:nvSpPr>
          <p:cNvPr id="142" name="Google Shape;142;p5"/>
          <p:cNvSpPr txBox="1">
            <a:spLocks noGrp="1"/>
          </p:cNvSpPr>
          <p:nvPr>
            <p:ph type="body" idx="1"/>
          </p:nvPr>
        </p:nvSpPr>
        <p:spPr>
          <a:xfrm>
            <a:off x="334963" y="1016255"/>
            <a:ext cx="6592962" cy="4962600"/>
          </a:xfrm>
          <a:prstGeom prst="rect">
            <a:avLst/>
          </a:prstGeom>
          <a:noFill/>
          <a:ln>
            <a:noFill/>
          </a:ln>
        </p:spPr>
        <p:txBody>
          <a:bodyPr spcFirstLastPara="1" wrap="square" lIns="91425" tIns="91425" rIns="91425" bIns="91425" anchor="t" anchorCtr="0">
            <a:noAutofit/>
          </a:bodyPr>
          <a:lstStyle/>
          <a:p>
            <a:pPr marL="0" indent="0" algn="just">
              <a:lnSpc>
                <a:spcPct val="115000"/>
              </a:lnSpc>
              <a:spcAft>
                <a:spcPts val="1200"/>
              </a:spcAft>
              <a:buNone/>
            </a:pPr>
            <a:endParaRPr lang="en-CZ" sz="1800" dirty="0">
              <a:solidFill>
                <a:srgbClr val="000000"/>
              </a:solidFill>
              <a:effectLst/>
              <a:latin typeface="Calibri" panose="020F0502020204030204" pitchFamily="34" charset="0"/>
              <a:ea typeface="PMingLiU" panose="02020500000000000000" pitchFamily="18" charset="-120"/>
              <a:cs typeface="Arial" panose="020B0604020202020204" pitchFamily="34" charset="0"/>
            </a:endParaRPr>
          </a:p>
          <a:p>
            <a:pPr marL="0" lvl="0" indent="0">
              <a:buClr>
                <a:schemeClr val="dk1"/>
              </a:buClr>
              <a:buSzPts val="2200"/>
              <a:buNone/>
            </a:pPr>
            <a:endParaRPr lang="cs-CZ" dirty="0"/>
          </a:p>
        </p:txBody>
      </p:sp>
      <p:sp>
        <p:nvSpPr>
          <p:cNvPr id="7" name="TextBox 6">
            <a:extLst>
              <a:ext uri="{FF2B5EF4-FFF2-40B4-BE49-F238E27FC236}">
                <a16:creationId xmlns:a16="http://schemas.microsoft.com/office/drawing/2014/main" id="{E2D0A62E-255F-F684-74E1-B9BC452789E7}"/>
              </a:ext>
            </a:extLst>
          </p:cNvPr>
          <p:cNvSpPr txBox="1"/>
          <p:nvPr/>
        </p:nvSpPr>
        <p:spPr>
          <a:xfrm>
            <a:off x="623655" y="1016255"/>
            <a:ext cx="6786641" cy="5632311"/>
          </a:xfrm>
          <a:prstGeom prst="rect">
            <a:avLst/>
          </a:prstGeom>
          <a:noFill/>
        </p:spPr>
        <p:txBody>
          <a:bodyPr wrap="square" rtlCol="0">
            <a:spAutoFit/>
          </a:bodyPr>
          <a:lstStyle/>
          <a:p>
            <a:r>
              <a:rPr lang="cs-CZ" sz="2000" b="0" i="0" dirty="0">
                <a:effectLst/>
                <a:latin typeface="-apple-system"/>
              </a:rPr>
              <a:t>▪ </a:t>
            </a:r>
            <a:r>
              <a:rPr lang="cs-CZ" sz="2000" b="1" i="0" dirty="0">
                <a:effectLst/>
                <a:latin typeface="-apple-system"/>
              </a:rPr>
              <a:t>Zákon o státní kontrašpionážní činnosti ukládá povinnost poskytnout součinnost a informace o zahraničních klientech čínských společností v případě, že je budou státní orgány podezřívat ze špionážní činnosti.</a:t>
            </a:r>
            <a:r>
              <a:rPr lang="cs-CZ" sz="2000" b="0" i="0" dirty="0">
                <a:effectLst/>
                <a:latin typeface="-apple-system"/>
              </a:rPr>
              <a:t> Článek 6 tohoto zákona uvádí, že je aplikovatelný i vůči institucím, organizacím a jednotlivcům, kteří organizují nebo financují špionážní aktivitu proti Čínské lidové republice (ČLR) mimo její teritorium a za špionáž mohou čínské orgány označit široké množství aktivit</a:t>
            </a:r>
            <a:r>
              <a:rPr lang="cs-CZ" sz="2000" b="1" i="0" dirty="0">
                <a:effectLst/>
                <a:latin typeface="-apple-system"/>
              </a:rPr>
              <a:t>. To vše bez možnosti nezávislého soudního přezkumu.</a:t>
            </a:r>
            <a:br>
              <a:rPr lang="cs-CZ" sz="2000" b="1" dirty="0"/>
            </a:br>
            <a:r>
              <a:rPr lang="cs-CZ" sz="2000" b="0" i="0" dirty="0">
                <a:effectLst/>
                <a:latin typeface="-apple-system"/>
              </a:rPr>
              <a:t>▪ Podle pravidel pro nahlašování zranitelností v síťových zařízeních mají výrobci technologií povinnost nahlašovat bezpečnostní zranitelnosti čínskému Ministerstvu průmyslu a IT, a to nejpozději dva dny od jejich zjištění. </a:t>
            </a:r>
            <a:r>
              <a:rPr lang="cs-CZ" sz="2000" b="1" i="0" dirty="0">
                <a:effectLst/>
                <a:latin typeface="-apple-system"/>
              </a:rPr>
              <a:t>Ministerstvo pak nahlašuje nález Ministerstvu státní bezpečnosti ČLR a dalším relevantním institucím.</a:t>
            </a:r>
            <a:r>
              <a:rPr lang="cs-CZ" sz="2000" b="0" i="0" dirty="0">
                <a:effectLst/>
                <a:latin typeface="-apple-system"/>
              </a:rPr>
              <a:t> Je zakázáno zveřejňovat tyto zranitelnosti nebo je nahlašovat zahraničním organizacím a jednotlivcům.</a:t>
            </a:r>
            <a:br>
              <a:rPr lang="en-GB" sz="2000" dirty="0"/>
            </a:br>
            <a:endParaRPr lang="en-CZ" sz="2000" dirty="0"/>
          </a:p>
        </p:txBody>
      </p:sp>
      <p:pic>
        <p:nvPicPr>
          <p:cNvPr id="4" name="Picture 3" descr="A group of people holding signs&#10;&#10;Description automatically generated">
            <a:extLst>
              <a:ext uri="{FF2B5EF4-FFF2-40B4-BE49-F238E27FC236}">
                <a16:creationId xmlns:a16="http://schemas.microsoft.com/office/drawing/2014/main" id="{A994B1CA-EF44-DDD1-C15D-093C2836310C}"/>
              </a:ext>
            </a:extLst>
          </p:cNvPr>
          <p:cNvPicPr>
            <a:picLocks noChangeAspect="1"/>
          </p:cNvPicPr>
          <p:nvPr/>
        </p:nvPicPr>
        <p:blipFill>
          <a:blip r:embed="rId3"/>
          <a:stretch>
            <a:fillRect/>
          </a:stretch>
        </p:blipFill>
        <p:spPr>
          <a:xfrm>
            <a:off x="7554310" y="264097"/>
            <a:ext cx="4114229" cy="3204621"/>
          </a:xfrm>
          <a:prstGeom prst="rect">
            <a:avLst/>
          </a:prstGeom>
        </p:spPr>
      </p:pic>
      <p:pic>
        <p:nvPicPr>
          <p:cNvPr id="6" name="Picture 5" descr="A person in a suit and tie&#10;&#10;Description automatically generated with medium confidence">
            <a:extLst>
              <a:ext uri="{FF2B5EF4-FFF2-40B4-BE49-F238E27FC236}">
                <a16:creationId xmlns:a16="http://schemas.microsoft.com/office/drawing/2014/main" id="{EFCE66D7-F322-5966-D2AC-3035A92982B8}"/>
              </a:ext>
            </a:extLst>
          </p:cNvPr>
          <p:cNvPicPr>
            <a:picLocks noChangeAspect="1"/>
          </p:cNvPicPr>
          <p:nvPr/>
        </p:nvPicPr>
        <p:blipFill>
          <a:blip r:embed="rId4"/>
          <a:stretch>
            <a:fillRect/>
          </a:stretch>
        </p:blipFill>
        <p:spPr>
          <a:xfrm>
            <a:off x="7554310" y="3641619"/>
            <a:ext cx="4114229" cy="2314253"/>
          </a:xfrm>
          <a:prstGeom prst="rect">
            <a:avLst/>
          </a:prstGeom>
        </p:spPr>
      </p:pic>
      <p:sp>
        <p:nvSpPr>
          <p:cNvPr id="8" name="Footer Placeholder 4">
            <a:extLst>
              <a:ext uri="{FF2B5EF4-FFF2-40B4-BE49-F238E27FC236}">
                <a16:creationId xmlns:a16="http://schemas.microsoft.com/office/drawing/2014/main" id="{419603DE-FE7D-C72D-4908-06DC72C689F4}"/>
              </a:ext>
            </a:extLst>
          </p:cNvPr>
          <p:cNvSpPr>
            <a:spLocks noGrp="1"/>
          </p:cNvSpPr>
          <p:nvPr>
            <p:ph type="ftr" sz="quarter" idx="11"/>
          </p:nvPr>
        </p:nvSpPr>
        <p:spPr>
          <a:xfrm>
            <a:off x="510208" y="6356350"/>
            <a:ext cx="4114800" cy="365125"/>
          </a:xfrm>
        </p:spPr>
        <p:txBody>
          <a:bodyPr/>
          <a:lstStyle/>
          <a:p>
            <a:pPr algn="l"/>
            <a:r>
              <a:rPr lang="cs-CZ" dirty="0">
                <a:solidFill>
                  <a:schemeClr val="tx1"/>
                </a:solidFill>
              </a:rPr>
              <a:t>TLP: AMBER</a:t>
            </a:r>
          </a:p>
        </p:txBody>
      </p:sp>
    </p:spTree>
    <p:extLst>
      <p:ext uri="{BB962C8B-B14F-4D97-AF65-F5344CB8AC3E}">
        <p14:creationId xmlns:p14="http://schemas.microsoft.com/office/powerpoint/2010/main" val="38829545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746C0-F1E4-F2F9-1695-F003EA94CB66}"/>
              </a:ext>
            </a:extLst>
          </p:cNvPr>
          <p:cNvSpPr>
            <a:spLocks noGrp="1"/>
          </p:cNvSpPr>
          <p:nvPr>
            <p:ph type="title"/>
          </p:nvPr>
        </p:nvSpPr>
        <p:spPr>
          <a:xfrm>
            <a:off x="839788" y="457200"/>
            <a:ext cx="8801169" cy="675861"/>
          </a:xfrm>
        </p:spPr>
        <p:txBody>
          <a:bodyPr/>
          <a:lstStyle/>
          <a:p>
            <a:r>
              <a:rPr lang="en-CZ" b="1" dirty="0"/>
              <a:t>TikTok umožňuje přístup k datům z území ČLR</a:t>
            </a:r>
          </a:p>
        </p:txBody>
      </p:sp>
      <p:sp>
        <p:nvSpPr>
          <p:cNvPr id="4" name="Text Placeholder 3">
            <a:extLst>
              <a:ext uri="{FF2B5EF4-FFF2-40B4-BE49-F238E27FC236}">
                <a16:creationId xmlns:a16="http://schemas.microsoft.com/office/drawing/2014/main" id="{041C1F6D-F65E-3236-689B-14D433E9C0DE}"/>
              </a:ext>
            </a:extLst>
          </p:cNvPr>
          <p:cNvSpPr>
            <a:spLocks noGrp="1"/>
          </p:cNvSpPr>
          <p:nvPr>
            <p:ph type="body" sz="half" idx="2"/>
          </p:nvPr>
        </p:nvSpPr>
        <p:spPr>
          <a:xfrm>
            <a:off x="839788" y="1628361"/>
            <a:ext cx="3932237" cy="4240627"/>
          </a:xfrm>
        </p:spPr>
        <p:txBody>
          <a:bodyPr/>
          <a:lstStyle/>
          <a:p>
            <a:pPr marL="285750" indent="-285750">
              <a:buFont typeface="Wingdings" pitchFamily="2" charset="2"/>
              <a:buChar char="§"/>
            </a:pPr>
            <a:r>
              <a:rPr lang="en-CZ" dirty="0"/>
              <a:t>TikTok dlouho odmítal, že by se uživatelská data nacházela v ČLR</a:t>
            </a:r>
          </a:p>
          <a:p>
            <a:pPr marL="285750" indent="-285750">
              <a:buFont typeface="Wingdings" pitchFamily="2" charset="2"/>
              <a:buChar char="§"/>
            </a:pPr>
            <a:r>
              <a:rPr lang="en-CZ" dirty="0"/>
              <a:t>V červenci 2022 představitelé TikTok přiznali, že data jsou dostupná z ČLR před parlamentní komisí v Austrálii</a:t>
            </a:r>
          </a:p>
          <a:p>
            <a:pPr marL="285750" indent="-285750">
              <a:buFont typeface="Wingdings" pitchFamily="2" charset="2"/>
              <a:buChar char="§"/>
            </a:pPr>
            <a:r>
              <a:rPr lang="en-CZ" dirty="0"/>
              <a:t>V prosinci 2022 vyšlo najevo, že se TikTok pokusil o sledování novinářů v US, kteří psali o společnosti. TikTok případ prezentoval jako aktivitu několika jednotlivců v Číně, kteří dostali výpověď</a:t>
            </a:r>
          </a:p>
          <a:p>
            <a:pPr marL="285750" indent="-285750">
              <a:buFont typeface="Wingdings" pitchFamily="2" charset="2"/>
              <a:buChar char="§"/>
            </a:pPr>
            <a:r>
              <a:rPr lang="en-CZ" dirty="0"/>
              <a:t>Zákazy a varování na národní </a:t>
            </a:r>
            <a:r>
              <a:rPr lang="en-GB" dirty="0" err="1"/>
              <a:t>i</a:t>
            </a:r>
            <a:r>
              <a:rPr lang="en-GB" dirty="0"/>
              <a:t> institucionální </a:t>
            </a:r>
            <a:r>
              <a:rPr lang="en-GB" dirty="0" err="1"/>
              <a:t>úrovni</a:t>
            </a:r>
            <a:endParaRPr lang="en-GB" dirty="0"/>
          </a:p>
          <a:p>
            <a:pPr marL="285750" indent="-285750">
              <a:buFont typeface="Wingdings" pitchFamily="2" charset="2"/>
              <a:buChar char="§"/>
            </a:pPr>
            <a:r>
              <a:rPr lang="en-GB" dirty="0" err="1"/>
              <a:t>Riziko</a:t>
            </a:r>
            <a:r>
              <a:rPr lang="en-GB" dirty="0"/>
              <a:t> </a:t>
            </a:r>
            <a:r>
              <a:rPr lang="en-GB" dirty="0" err="1"/>
              <a:t>cíleného</a:t>
            </a:r>
            <a:r>
              <a:rPr lang="en-GB" dirty="0"/>
              <a:t> </a:t>
            </a:r>
            <a:r>
              <a:rPr lang="en-GB" dirty="0" err="1"/>
              <a:t>sledování</a:t>
            </a:r>
            <a:r>
              <a:rPr lang="en-GB" dirty="0"/>
              <a:t> </a:t>
            </a:r>
            <a:r>
              <a:rPr lang="en-GB" dirty="0" err="1"/>
              <a:t>zájmových</a:t>
            </a:r>
            <a:r>
              <a:rPr lang="en-GB" dirty="0"/>
              <a:t> </a:t>
            </a:r>
            <a:r>
              <a:rPr lang="en-GB" dirty="0" err="1"/>
              <a:t>osob</a:t>
            </a:r>
            <a:r>
              <a:rPr lang="en-GB" dirty="0"/>
              <a:t> je </a:t>
            </a:r>
            <a:r>
              <a:rPr lang="en-GB" dirty="0" err="1"/>
              <a:t>reálné</a:t>
            </a:r>
            <a:endParaRPr lang="en-CZ" dirty="0"/>
          </a:p>
        </p:txBody>
      </p:sp>
      <p:sp>
        <p:nvSpPr>
          <p:cNvPr id="6" name="Slide Number Placeholder 5">
            <a:extLst>
              <a:ext uri="{FF2B5EF4-FFF2-40B4-BE49-F238E27FC236}">
                <a16:creationId xmlns:a16="http://schemas.microsoft.com/office/drawing/2014/main" id="{D90CD89E-C319-24EC-7C97-9B530D369A3E}"/>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cs-CZ" smtClean="0"/>
              <a:t>8</a:t>
            </a:fld>
            <a:endParaRPr lang="cs-CZ"/>
          </a:p>
        </p:txBody>
      </p:sp>
      <p:pic>
        <p:nvPicPr>
          <p:cNvPr id="12" name="Content Placeholder 11" descr="Text&#10;&#10;Description automatically generated">
            <a:extLst>
              <a:ext uri="{FF2B5EF4-FFF2-40B4-BE49-F238E27FC236}">
                <a16:creationId xmlns:a16="http://schemas.microsoft.com/office/drawing/2014/main" id="{463211EF-02E6-D7F1-A002-43C6886E856B}"/>
              </a:ext>
            </a:extLst>
          </p:cNvPr>
          <p:cNvPicPr>
            <a:picLocks noGrp="1" noChangeAspect="1"/>
          </p:cNvPicPr>
          <p:nvPr>
            <p:ph idx="1"/>
          </p:nvPr>
        </p:nvPicPr>
        <p:blipFill>
          <a:blip r:embed="rId2"/>
          <a:stretch>
            <a:fillRect/>
          </a:stretch>
        </p:blipFill>
        <p:spPr>
          <a:xfrm>
            <a:off x="5240372" y="1620423"/>
            <a:ext cx="6172200" cy="1091006"/>
          </a:xfrm>
        </p:spPr>
      </p:pic>
      <p:pic>
        <p:nvPicPr>
          <p:cNvPr id="14" name="Picture 13" descr="A picture containing text, building, tiled&#10;&#10;Description automatically generated">
            <a:extLst>
              <a:ext uri="{FF2B5EF4-FFF2-40B4-BE49-F238E27FC236}">
                <a16:creationId xmlns:a16="http://schemas.microsoft.com/office/drawing/2014/main" id="{B43CDD15-2BE6-2256-24CF-DB0153E842C5}"/>
              </a:ext>
            </a:extLst>
          </p:cNvPr>
          <p:cNvPicPr>
            <a:picLocks noChangeAspect="1"/>
          </p:cNvPicPr>
          <p:nvPr/>
        </p:nvPicPr>
        <p:blipFill>
          <a:blip r:embed="rId3"/>
          <a:stretch>
            <a:fillRect/>
          </a:stretch>
        </p:blipFill>
        <p:spPr>
          <a:xfrm>
            <a:off x="7419977" y="2424876"/>
            <a:ext cx="4114800" cy="3687793"/>
          </a:xfrm>
          <a:prstGeom prst="rect">
            <a:avLst/>
          </a:prstGeom>
        </p:spPr>
      </p:pic>
      <p:sp>
        <p:nvSpPr>
          <p:cNvPr id="15" name="Footer Placeholder 4">
            <a:extLst>
              <a:ext uri="{FF2B5EF4-FFF2-40B4-BE49-F238E27FC236}">
                <a16:creationId xmlns:a16="http://schemas.microsoft.com/office/drawing/2014/main" id="{866CE8C7-4145-6DC6-D00D-57A0859AC2C7}"/>
              </a:ext>
            </a:extLst>
          </p:cNvPr>
          <p:cNvSpPr>
            <a:spLocks noGrp="1"/>
          </p:cNvSpPr>
          <p:nvPr>
            <p:ph type="ftr" sz="quarter" idx="11"/>
          </p:nvPr>
        </p:nvSpPr>
        <p:spPr>
          <a:xfrm>
            <a:off x="510208" y="6356350"/>
            <a:ext cx="4114800" cy="365125"/>
          </a:xfrm>
        </p:spPr>
        <p:txBody>
          <a:bodyPr/>
          <a:lstStyle/>
          <a:p>
            <a:pPr algn="l"/>
            <a:r>
              <a:rPr lang="cs-CZ" dirty="0">
                <a:solidFill>
                  <a:schemeClr val="tx1"/>
                </a:solidFill>
              </a:rPr>
              <a:t>TLP: AMBER</a:t>
            </a:r>
          </a:p>
        </p:txBody>
      </p:sp>
    </p:spTree>
    <p:extLst>
      <p:ext uri="{BB962C8B-B14F-4D97-AF65-F5344CB8AC3E}">
        <p14:creationId xmlns:p14="http://schemas.microsoft.com/office/powerpoint/2010/main" val="31781541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746C0-F1E4-F2F9-1695-F003EA94CB66}"/>
              </a:ext>
            </a:extLst>
          </p:cNvPr>
          <p:cNvSpPr>
            <a:spLocks noGrp="1"/>
          </p:cNvSpPr>
          <p:nvPr>
            <p:ph type="title"/>
          </p:nvPr>
        </p:nvSpPr>
        <p:spPr>
          <a:xfrm>
            <a:off x="839788" y="457200"/>
            <a:ext cx="8801169" cy="675861"/>
          </a:xfrm>
        </p:spPr>
        <p:txBody>
          <a:bodyPr/>
          <a:lstStyle/>
          <a:p>
            <a:r>
              <a:rPr lang="en-CZ" b="1" dirty="0">
                <a:latin typeface="+mn-lt"/>
              </a:rPr>
              <a:t>Case study: Tencent QQ</a:t>
            </a:r>
          </a:p>
        </p:txBody>
      </p:sp>
      <p:sp>
        <p:nvSpPr>
          <p:cNvPr id="4" name="Text Placeholder 3">
            <a:extLst>
              <a:ext uri="{FF2B5EF4-FFF2-40B4-BE49-F238E27FC236}">
                <a16:creationId xmlns:a16="http://schemas.microsoft.com/office/drawing/2014/main" id="{041C1F6D-F65E-3236-689B-14D433E9C0DE}"/>
              </a:ext>
            </a:extLst>
          </p:cNvPr>
          <p:cNvSpPr>
            <a:spLocks noGrp="1"/>
          </p:cNvSpPr>
          <p:nvPr>
            <p:ph type="body" sz="half" idx="2"/>
          </p:nvPr>
        </p:nvSpPr>
        <p:spPr>
          <a:xfrm>
            <a:off x="839788" y="1292087"/>
            <a:ext cx="3932237" cy="4576901"/>
          </a:xfrm>
        </p:spPr>
        <p:txBody>
          <a:bodyPr>
            <a:normAutofit fontScale="92500" lnSpcReduction="20000"/>
          </a:bodyPr>
          <a:lstStyle/>
          <a:p>
            <a:pPr marL="285750" indent="-285750">
              <a:buFont typeface="Wingdings" pitchFamily="2" charset="2"/>
              <a:buChar char="§"/>
            </a:pPr>
            <a:r>
              <a:rPr lang="en-CZ" dirty="0"/>
              <a:t>Slovenská společnost ESET odhalila, že čínská APT skupina Evasive Panda sledovala zaměstnance zahraničních NGO působících v Číně pomocí kompromitace mobilních zařízení přes aplikaci Tencent QQ, konkrétně formou infikované aktualizace</a:t>
            </a:r>
          </a:p>
          <a:p>
            <a:pPr marL="285750" indent="-285750">
              <a:buFont typeface="Wingdings" pitchFamily="2" charset="2"/>
              <a:buChar char="§"/>
            </a:pPr>
            <a:r>
              <a:rPr lang="en-CZ" dirty="0"/>
              <a:t>Jakým způsobem došlo ke kompromitaci aktualizačního cyklu je nejasné.</a:t>
            </a:r>
          </a:p>
          <a:p>
            <a:pPr marL="285750" indent="-285750">
              <a:buFont typeface="Wingdings" pitchFamily="2" charset="2"/>
              <a:buChar char="§"/>
            </a:pPr>
            <a:r>
              <a:rPr lang="en-CZ" dirty="0"/>
              <a:t>ESET nabízí dvě hypotézy:</a:t>
            </a:r>
          </a:p>
          <a:p>
            <a:pPr marL="800100" lvl="1" indent="-342900">
              <a:buFont typeface="+mj-lt"/>
              <a:buAutoNum type="arabicPeriod"/>
            </a:pPr>
            <a:r>
              <a:rPr lang="en-CZ" dirty="0"/>
              <a:t>Útočník kompromitoval aktualizační servery QQ, získal informace k identifikaci zájmových osob a jen těm rozeslal infikovaný update</a:t>
            </a:r>
          </a:p>
          <a:p>
            <a:pPr marL="800100" lvl="1" indent="-342900">
              <a:buFont typeface="+mj-lt"/>
              <a:buAutoNum type="arabicPeriod"/>
            </a:pPr>
            <a:r>
              <a:rPr lang="en-CZ" dirty="0"/>
              <a:t>Tzv. Adversary-in-the-Middle útok: Evasive Panda se přes IP rozhraní China Telecom dostal ”mezi” komunikaci QQ a cílené uživatele, jejichž zařízení infikoval</a:t>
            </a:r>
          </a:p>
          <a:p>
            <a:pPr marL="342900" indent="-342900">
              <a:buFont typeface="Wingdings" pitchFamily="2" charset="2"/>
              <a:buChar char="§"/>
            </a:pPr>
            <a:r>
              <a:rPr lang="en-CZ" b="1" dirty="0"/>
              <a:t>Třetí hypotéza</a:t>
            </a:r>
            <a:r>
              <a:rPr lang="en-CZ" dirty="0"/>
              <a:t>: Tencent spolupracoval s útočníkem a umožnil vytipovaným osobám zaslat infikovaný update</a:t>
            </a:r>
          </a:p>
          <a:p>
            <a:pPr marL="342900" indent="-342900">
              <a:buFont typeface="Wingdings" pitchFamily="2" charset="2"/>
              <a:buChar char="§"/>
            </a:pPr>
            <a:r>
              <a:rPr lang="en-CZ" dirty="0"/>
              <a:t>Cíle a provedení útoku ukazují na čínskou státní bezpečnost</a:t>
            </a:r>
          </a:p>
          <a:p>
            <a:pPr marL="342900" indent="-342900">
              <a:buFont typeface="Wingdings" pitchFamily="2" charset="2"/>
              <a:buChar char="§"/>
            </a:pPr>
            <a:r>
              <a:rPr lang="en-CZ" b="1" dirty="0"/>
              <a:t>Reálný scénář zneužití TikTok</a:t>
            </a:r>
          </a:p>
        </p:txBody>
      </p:sp>
      <p:sp>
        <p:nvSpPr>
          <p:cNvPr id="6" name="Slide Number Placeholder 5">
            <a:extLst>
              <a:ext uri="{FF2B5EF4-FFF2-40B4-BE49-F238E27FC236}">
                <a16:creationId xmlns:a16="http://schemas.microsoft.com/office/drawing/2014/main" id="{D90CD89E-C319-24EC-7C97-9B530D369A3E}"/>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cs-CZ" smtClean="0"/>
              <a:t>9</a:t>
            </a:fld>
            <a:endParaRPr lang="cs-CZ"/>
          </a:p>
        </p:txBody>
      </p:sp>
      <p:pic>
        <p:nvPicPr>
          <p:cNvPr id="9" name="Content Placeholder 8" descr="Text&#10;&#10;Description automatically generated">
            <a:extLst>
              <a:ext uri="{FF2B5EF4-FFF2-40B4-BE49-F238E27FC236}">
                <a16:creationId xmlns:a16="http://schemas.microsoft.com/office/drawing/2014/main" id="{1B0D85B1-84B4-A481-30C8-6199D95D61BB}"/>
              </a:ext>
            </a:extLst>
          </p:cNvPr>
          <p:cNvPicPr>
            <a:picLocks noGrp="1" noChangeAspect="1"/>
          </p:cNvPicPr>
          <p:nvPr>
            <p:ph idx="1"/>
          </p:nvPr>
        </p:nvPicPr>
        <p:blipFill>
          <a:blip r:embed="rId2"/>
          <a:stretch>
            <a:fillRect/>
          </a:stretch>
        </p:blipFill>
        <p:spPr>
          <a:xfrm>
            <a:off x="5183188" y="1155382"/>
            <a:ext cx="6258535" cy="4601182"/>
          </a:xfrm>
        </p:spPr>
      </p:pic>
      <p:sp>
        <p:nvSpPr>
          <p:cNvPr id="10" name="Footer Placeholder 4">
            <a:extLst>
              <a:ext uri="{FF2B5EF4-FFF2-40B4-BE49-F238E27FC236}">
                <a16:creationId xmlns:a16="http://schemas.microsoft.com/office/drawing/2014/main" id="{8071D31D-D609-34C2-D988-C1C150E7923C}"/>
              </a:ext>
            </a:extLst>
          </p:cNvPr>
          <p:cNvSpPr>
            <a:spLocks noGrp="1"/>
          </p:cNvSpPr>
          <p:nvPr>
            <p:ph type="ftr" sz="quarter" idx="11"/>
          </p:nvPr>
        </p:nvSpPr>
        <p:spPr>
          <a:xfrm>
            <a:off x="510208" y="6356350"/>
            <a:ext cx="4114800" cy="365125"/>
          </a:xfrm>
        </p:spPr>
        <p:txBody>
          <a:bodyPr/>
          <a:lstStyle/>
          <a:p>
            <a:pPr algn="l"/>
            <a:r>
              <a:rPr lang="cs-CZ" dirty="0">
                <a:solidFill>
                  <a:schemeClr val="tx1"/>
                </a:solidFill>
              </a:rPr>
              <a:t>TLP: AMBER</a:t>
            </a:r>
          </a:p>
        </p:txBody>
      </p:sp>
    </p:spTree>
    <p:extLst>
      <p:ext uri="{BB962C8B-B14F-4D97-AF65-F5344CB8AC3E}">
        <p14:creationId xmlns:p14="http://schemas.microsoft.com/office/powerpoint/2010/main" val="39394331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4822</TotalTime>
  <Words>845</Words>
  <Application>Microsoft Macintosh PowerPoint</Application>
  <PresentationFormat>Widescreen</PresentationFormat>
  <Paragraphs>68</Paragraphs>
  <Slides>10</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Calibri</vt:lpstr>
      <vt:lpstr>Wingdings</vt:lpstr>
      <vt:lpstr>Courier New</vt:lpstr>
      <vt:lpstr>Calibri Light</vt:lpstr>
      <vt:lpstr>Arial</vt:lpstr>
      <vt:lpstr>-apple-system</vt:lpstr>
      <vt:lpstr>Ubuntu</vt:lpstr>
      <vt:lpstr>Office Theme</vt:lpstr>
      <vt:lpstr>Proč je Tik Tok bezpečnostní hrozbou pro Evropu?</vt:lpstr>
      <vt:lpstr>TikTok a data</vt:lpstr>
      <vt:lpstr>TikTok a data</vt:lpstr>
      <vt:lpstr>Varování NÚKIB 2018 a 2023</vt:lpstr>
      <vt:lpstr>Varování NÚKIB</vt:lpstr>
      <vt:lpstr>TikTok a právní prostředí v ČLR</vt:lpstr>
      <vt:lpstr>TikTok a právní prostředí v ČLR</vt:lpstr>
      <vt:lpstr>TikTok umožňuje přístup k datům z území ČLR</vt:lpstr>
      <vt:lpstr>Case study: Tencent QQ</vt:lpstr>
      <vt:lpstr>Q&amp;A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NÁZEV PREZENTACE</dc:title>
  <dc:creator>Pekař Tomáš</dc:creator>
  <cp:lastModifiedBy>Michal Thim</cp:lastModifiedBy>
  <cp:revision>73</cp:revision>
  <dcterms:created xsi:type="dcterms:W3CDTF">2020-12-07T14:34:08Z</dcterms:created>
  <dcterms:modified xsi:type="dcterms:W3CDTF">2023-05-03T05:29:07Z</dcterms:modified>
</cp:coreProperties>
</file>