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886" r:id="rId2"/>
    <p:sldId id="884" r:id="rId3"/>
    <p:sldId id="876" r:id="rId4"/>
  </p:sldIdLst>
  <p:sldSz cx="18288000" cy="10287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 userDrawn="1">
          <p15:clr>
            <a:srgbClr val="A4A3A4"/>
          </p15:clr>
        </p15:guide>
        <p15:guide id="2" pos="624" userDrawn="1">
          <p15:clr>
            <a:srgbClr val="A4A3A4"/>
          </p15:clr>
        </p15:guide>
        <p15:guide id="3" orient="horz" pos="5976" userDrawn="1">
          <p15:clr>
            <a:srgbClr val="A4A3A4"/>
          </p15:clr>
        </p15:guide>
        <p15:guide id="4" pos="10992" userDrawn="1">
          <p15:clr>
            <a:srgbClr val="A4A3A4"/>
          </p15:clr>
        </p15:guide>
        <p15:guide id="5" pos="10080" userDrawn="1">
          <p15:clr>
            <a:srgbClr val="A4A3A4"/>
          </p15:clr>
        </p15:guide>
        <p15:guide id="6" orient="horz" pos="5784" userDrawn="1">
          <p15:clr>
            <a:srgbClr val="A4A3A4"/>
          </p15:clr>
        </p15:guide>
        <p15:guide id="7" orient="horz" pos="5448" userDrawn="1">
          <p15:clr>
            <a:srgbClr val="A4A3A4"/>
          </p15:clr>
        </p15:guide>
        <p15:guide id="8" orient="horz" pos="1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3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22" autoAdjust="0"/>
  </p:normalViewPr>
  <p:slideViewPr>
    <p:cSldViewPr>
      <p:cViewPr>
        <p:scale>
          <a:sx n="40" d="100"/>
          <a:sy n="40" d="100"/>
        </p:scale>
        <p:origin x="884" y="272"/>
      </p:cViewPr>
      <p:guideLst>
        <p:guide orient="horz" pos="840"/>
        <p:guide pos="624"/>
        <p:guide orient="horz" pos="5976"/>
        <p:guide pos="10992"/>
        <p:guide pos="10080"/>
        <p:guide orient="horz" pos="5784"/>
        <p:guide orient="horz" pos="5448"/>
        <p:guide orient="horz" pos="13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f Karasek" userId="764f38d076b2960f" providerId="LiveId" clId="{1BE91974-B17F-49A3-ACC9-8B946849F95C}"/>
    <pc:docChg chg="undo custSel delSld modSld">
      <pc:chgData name="Josef Karasek" userId="764f38d076b2960f" providerId="LiveId" clId="{1BE91974-B17F-49A3-ACC9-8B946849F95C}" dt="2025-03-13T15:28:39.825" v="343" actId="20577"/>
      <pc:docMkLst>
        <pc:docMk/>
      </pc:docMkLst>
      <pc:sldChg chg="addSp modSp mod">
        <pc:chgData name="Josef Karasek" userId="764f38d076b2960f" providerId="LiveId" clId="{1BE91974-B17F-49A3-ACC9-8B946849F95C}" dt="2025-03-13T15:27:45.071" v="329" actId="20577"/>
        <pc:sldMkLst>
          <pc:docMk/>
          <pc:sldMk cId="4173158485" sldId="876"/>
        </pc:sldMkLst>
        <pc:spChg chg="mod">
          <ac:chgData name="Josef Karasek" userId="764f38d076b2960f" providerId="LiveId" clId="{1BE91974-B17F-49A3-ACC9-8B946849F95C}" dt="2025-03-13T15:27:45.071" v="329" actId="20577"/>
          <ac:spMkLst>
            <pc:docMk/>
            <pc:sldMk cId="4173158485" sldId="876"/>
            <ac:spMk id="3" creationId="{B700992E-794B-E55A-C23B-BA3DEEAA58A3}"/>
          </ac:spMkLst>
        </pc:spChg>
        <pc:spChg chg="mod">
          <ac:chgData name="Josef Karasek" userId="764f38d076b2960f" providerId="LiveId" clId="{1BE91974-B17F-49A3-ACC9-8B946849F95C}" dt="2025-03-13T15:07:04.212" v="246" actId="2711"/>
          <ac:spMkLst>
            <pc:docMk/>
            <pc:sldMk cId="4173158485" sldId="876"/>
            <ac:spMk id="4" creationId="{B1E38767-E4B7-7C40-792E-24D58FA9ADCA}"/>
          </ac:spMkLst>
        </pc:spChg>
        <pc:spChg chg="mod">
          <ac:chgData name="Josef Karasek" userId="764f38d076b2960f" providerId="LiveId" clId="{1BE91974-B17F-49A3-ACC9-8B946849F95C}" dt="2025-03-13T14:33:45.885" v="36" actId="20577"/>
          <ac:spMkLst>
            <pc:docMk/>
            <pc:sldMk cId="4173158485" sldId="876"/>
            <ac:spMk id="6" creationId="{989D2C50-1CCA-A7DE-5D7B-E91A3F380BF0}"/>
          </ac:spMkLst>
        </pc:spChg>
        <pc:spChg chg="mod">
          <ac:chgData name="Josef Karasek" userId="764f38d076b2960f" providerId="LiveId" clId="{1BE91974-B17F-49A3-ACC9-8B946849F95C}" dt="2025-03-13T15:08:36.837" v="251" actId="1076"/>
          <ac:spMkLst>
            <pc:docMk/>
            <pc:sldMk cId="4173158485" sldId="876"/>
            <ac:spMk id="8" creationId="{40988729-78FD-0170-2125-F2347DB20B35}"/>
          </ac:spMkLst>
        </pc:spChg>
        <pc:spChg chg="mod">
          <ac:chgData name="Josef Karasek" userId="764f38d076b2960f" providerId="LiveId" clId="{1BE91974-B17F-49A3-ACC9-8B946849F95C}" dt="2025-03-13T14:53:16" v="199" actId="6549"/>
          <ac:spMkLst>
            <pc:docMk/>
            <pc:sldMk cId="4173158485" sldId="876"/>
            <ac:spMk id="11" creationId="{D3E8D252-4A96-A14E-55DD-2378EF9D6610}"/>
          </ac:spMkLst>
        </pc:spChg>
        <pc:spChg chg="add mod">
          <ac:chgData name="Josef Karasek" userId="764f38d076b2960f" providerId="LiveId" clId="{1BE91974-B17F-49A3-ACC9-8B946849F95C}" dt="2025-03-13T15:04:12.004" v="233" actId="14100"/>
          <ac:spMkLst>
            <pc:docMk/>
            <pc:sldMk cId="4173158485" sldId="876"/>
            <ac:spMk id="13" creationId="{23D86E94-B260-C9AD-E2B5-201386CC40A9}"/>
          </ac:spMkLst>
        </pc:spChg>
      </pc:sldChg>
      <pc:sldChg chg="del">
        <pc:chgData name="Josef Karasek" userId="764f38d076b2960f" providerId="LiveId" clId="{1BE91974-B17F-49A3-ACC9-8B946849F95C}" dt="2025-03-13T14:26:19.037" v="0" actId="47"/>
        <pc:sldMkLst>
          <pc:docMk/>
          <pc:sldMk cId="3718974241" sldId="882"/>
        </pc:sldMkLst>
      </pc:sldChg>
      <pc:sldChg chg="del">
        <pc:chgData name="Josef Karasek" userId="764f38d076b2960f" providerId="LiveId" clId="{1BE91974-B17F-49A3-ACC9-8B946849F95C}" dt="2025-03-13T14:26:20.573" v="2" actId="47"/>
        <pc:sldMkLst>
          <pc:docMk/>
          <pc:sldMk cId="4013241179" sldId="883"/>
        </pc:sldMkLst>
      </pc:sldChg>
      <pc:sldChg chg="addSp delSp modSp mod">
        <pc:chgData name="Josef Karasek" userId="764f38d076b2960f" providerId="LiveId" clId="{1BE91974-B17F-49A3-ACC9-8B946849F95C}" dt="2025-03-13T15:28:39.825" v="343" actId="20577"/>
        <pc:sldMkLst>
          <pc:docMk/>
          <pc:sldMk cId="137196296" sldId="884"/>
        </pc:sldMkLst>
        <pc:spChg chg="mod">
          <ac:chgData name="Josef Karasek" userId="764f38d076b2960f" providerId="LiveId" clId="{1BE91974-B17F-49A3-ACC9-8B946849F95C}" dt="2025-03-13T15:27:19.509" v="303" actId="20577"/>
          <ac:spMkLst>
            <pc:docMk/>
            <pc:sldMk cId="137196296" sldId="884"/>
            <ac:spMk id="3" creationId="{DF86AF2A-0090-9CDE-4837-0ECD8AFC543E}"/>
          </ac:spMkLst>
        </pc:spChg>
        <pc:spChg chg="mod">
          <ac:chgData name="Josef Karasek" userId="764f38d076b2960f" providerId="LiveId" clId="{1BE91974-B17F-49A3-ACC9-8B946849F95C}" dt="2025-03-13T15:28:39.825" v="343" actId="20577"/>
          <ac:spMkLst>
            <pc:docMk/>
            <pc:sldMk cId="137196296" sldId="884"/>
            <ac:spMk id="4" creationId="{245045BF-0FB7-23A8-0246-D1CF15C2BC96}"/>
          </ac:spMkLst>
        </pc:spChg>
        <pc:spChg chg="mod">
          <ac:chgData name="Josef Karasek" userId="764f38d076b2960f" providerId="LiveId" clId="{1BE91974-B17F-49A3-ACC9-8B946849F95C}" dt="2025-03-13T14:33:33.909" v="26" actId="20577"/>
          <ac:spMkLst>
            <pc:docMk/>
            <pc:sldMk cId="137196296" sldId="884"/>
            <ac:spMk id="6" creationId="{EE3F1090-756D-66A8-E4B3-6FB0C6C7F469}"/>
          </ac:spMkLst>
        </pc:spChg>
        <pc:spChg chg="mod">
          <ac:chgData name="Josef Karasek" userId="764f38d076b2960f" providerId="LiveId" clId="{1BE91974-B17F-49A3-ACC9-8B946849F95C}" dt="2025-03-13T15:13:58.789" v="267" actId="20577"/>
          <ac:spMkLst>
            <pc:docMk/>
            <pc:sldMk cId="137196296" sldId="884"/>
            <ac:spMk id="7" creationId="{6AF92414-9667-F945-55EF-135489FFC6A1}"/>
          </ac:spMkLst>
        </pc:spChg>
        <pc:spChg chg="mod">
          <ac:chgData name="Josef Karasek" userId="764f38d076b2960f" providerId="LiveId" clId="{1BE91974-B17F-49A3-ACC9-8B946849F95C}" dt="2025-03-13T14:54:51.828" v="210" actId="14100"/>
          <ac:spMkLst>
            <pc:docMk/>
            <pc:sldMk cId="137196296" sldId="884"/>
            <ac:spMk id="8" creationId="{67DBC9CC-2A79-6BA5-8F2F-65518174D6E1}"/>
          </ac:spMkLst>
        </pc:spChg>
        <pc:spChg chg="del mod">
          <ac:chgData name="Josef Karasek" userId="764f38d076b2960f" providerId="LiveId" clId="{1BE91974-B17F-49A3-ACC9-8B946849F95C}" dt="2025-03-13T14:39:41.223" v="141"/>
          <ac:spMkLst>
            <pc:docMk/>
            <pc:sldMk cId="137196296" sldId="884"/>
            <ac:spMk id="10" creationId="{8E5A60FC-C1DA-B412-F580-D4CA04CE4CF3}"/>
          </ac:spMkLst>
        </pc:spChg>
        <pc:spChg chg="add mod">
          <ac:chgData name="Josef Karasek" userId="764f38d076b2960f" providerId="LiveId" clId="{1BE91974-B17F-49A3-ACC9-8B946849F95C}" dt="2025-03-13T14:41:04.215" v="152" actId="113"/>
          <ac:spMkLst>
            <pc:docMk/>
            <pc:sldMk cId="137196296" sldId="884"/>
            <ac:spMk id="14" creationId="{D9564BE2-1C50-390A-5962-11E4550F9518}"/>
          </ac:spMkLst>
        </pc:spChg>
      </pc:sldChg>
      <pc:sldChg chg="del">
        <pc:chgData name="Josef Karasek" userId="764f38d076b2960f" providerId="LiveId" clId="{1BE91974-B17F-49A3-ACC9-8B946849F95C}" dt="2025-03-13T14:26:19.624" v="1" actId="47"/>
        <pc:sldMkLst>
          <pc:docMk/>
          <pc:sldMk cId="2978429630" sldId="885"/>
        </pc:sldMkLst>
      </pc:sldChg>
      <pc:sldChg chg="modSp mod">
        <pc:chgData name="Josef Karasek" userId="764f38d076b2960f" providerId="LiveId" clId="{1BE91974-B17F-49A3-ACC9-8B946849F95C}" dt="2025-03-13T15:26:41.284" v="281" actId="1076"/>
        <pc:sldMkLst>
          <pc:docMk/>
          <pc:sldMk cId="1125483837" sldId="886"/>
        </pc:sldMkLst>
        <pc:spChg chg="mod">
          <ac:chgData name="Josef Karasek" userId="764f38d076b2960f" providerId="LiveId" clId="{1BE91974-B17F-49A3-ACC9-8B946849F95C}" dt="2025-03-13T15:26:10.526" v="278" actId="113"/>
          <ac:spMkLst>
            <pc:docMk/>
            <pc:sldMk cId="1125483837" sldId="886"/>
            <ac:spMk id="3" creationId="{A544EE58-0244-59CD-105E-C4A5F90FFAED}"/>
          </ac:spMkLst>
        </pc:spChg>
        <pc:spChg chg="mod">
          <ac:chgData name="Josef Karasek" userId="764f38d076b2960f" providerId="LiveId" clId="{1BE91974-B17F-49A3-ACC9-8B946849F95C}" dt="2025-03-13T15:08:00.745" v="250" actId="2711"/>
          <ac:spMkLst>
            <pc:docMk/>
            <pc:sldMk cId="1125483837" sldId="886"/>
            <ac:spMk id="4" creationId="{44C7FB56-27AD-40F6-8EE2-2C32447D2071}"/>
          </ac:spMkLst>
        </pc:spChg>
        <pc:spChg chg="mod">
          <ac:chgData name="Josef Karasek" userId="764f38d076b2960f" providerId="LiveId" clId="{1BE91974-B17F-49A3-ACC9-8B946849F95C}" dt="2025-03-13T14:56:44.530" v="212" actId="1076"/>
          <ac:spMkLst>
            <pc:docMk/>
            <pc:sldMk cId="1125483837" sldId="886"/>
            <ac:spMk id="6" creationId="{7F70D5CC-A191-E5F5-5607-2CEF4FD00349}"/>
          </ac:spMkLst>
        </pc:spChg>
        <pc:spChg chg="mod">
          <ac:chgData name="Josef Karasek" userId="764f38d076b2960f" providerId="LiveId" clId="{1BE91974-B17F-49A3-ACC9-8B946849F95C}" dt="2025-03-13T15:26:41.284" v="281" actId="1076"/>
          <ac:spMkLst>
            <pc:docMk/>
            <pc:sldMk cId="1125483837" sldId="886"/>
            <ac:spMk id="8" creationId="{B8AF97A4-CFEB-0399-0922-4146C94F573B}"/>
          </ac:spMkLst>
        </pc:spChg>
        <pc:spChg chg="mod">
          <ac:chgData name="Josef Karasek" userId="764f38d076b2960f" providerId="LiveId" clId="{1BE91974-B17F-49A3-ACC9-8B946849F95C}" dt="2025-03-13T15:26:22.634" v="279" actId="1076"/>
          <ac:spMkLst>
            <pc:docMk/>
            <pc:sldMk cId="1125483837" sldId="886"/>
            <ac:spMk id="11" creationId="{A30D1042-6E54-9366-8832-D9673762B33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DFC9DA2-896C-015B-5A49-8538A9E2BC7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8065750" y="63500"/>
            <a:ext cx="193675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20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12423D-111B-98BB-0564-C5D63B9165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20">
            <a:extLst>
              <a:ext uri="{FF2B5EF4-FFF2-40B4-BE49-F238E27FC236}">
                <a16:creationId xmlns:a16="http://schemas.microsoft.com/office/drawing/2014/main" id="{A7FBFC1A-0E83-9AB4-73EE-73FFA5B174A8}"/>
              </a:ext>
            </a:extLst>
          </p:cNvPr>
          <p:cNvGrpSpPr/>
          <p:nvPr/>
        </p:nvGrpSpPr>
        <p:grpSpPr>
          <a:xfrm>
            <a:off x="16351723" y="114300"/>
            <a:ext cx="1449516" cy="1396716"/>
            <a:chOff x="0" y="0"/>
            <a:chExt cx="1880951" cy="1880951"/>
          </a:xfrm>
        </p:grpSpPr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E94FE4C9-DA6D-3E4A-E1A9-D6A055F78AC7}"/>
                </a:ext>
              </a:extLst>
            </p:cNvPr>
            <p:cNvSpPr/>
            <p:nvPr/>
          </p:nvSpPr>
          <p:spPr>
            <a:xfrm>
              <a:off x="0" y="0"/>
              <a:ext cx="1880997" cy="1880997"/>
            </a:xfrm>
            <a:custGeom>
              <a:avLst/>
              <a:gdLst/>
              <a:ahLst/>
              <a:cxnLst/>
              <a:rect l="l" t="t" r="r" b="b"/>
              <a:pathLst>
                <a:path w="1880997" h="1880997">
                  <a:moveTo>
                    <a:pt x="0" y="0"/>
                  </a:moveTo>
                  <a:lnTo>
                    <a:pt x="1880997" y="0"/>
                  </a:lnTo>
                  <a:lnTo>
                    <a:pt x="1880997" y="1880997"/>
                  </a:lnTo>
                  <a:lnTo>
                    <a:pt x="0" y="188099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r="2" b="2"/>
              </a:stretch>
            </a:blipFill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Obdélník 1">
            <a:extLst>
              <a:ext uri="{FF2B5EF4-FFF2-40B4-BE49-F238E27FC236}">
                <a16:creationId xmlns:a16="http://schemas.microsoft.com/office/drawing/2014/main" id="{B8E9434C-6F9E-BE43-CDEC-87822D5B5CC3}"/>
              </a:ext>
            </a:extLst>
          </p:cNvPr>
          <p:cNvSpPr/>
          <p:nvPr/>
        </p:nvSpPr>
        <p:spPr>
          <a:xfrm>
            <a:off x="1043291" y="2095500"/>
            <a:ext cx="4671709" cy="6254046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endParaRPr lang="cs-CZ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544EE58-0244-59CD-105E-C4A5F90FFAED}"/>
              </a:ext>
            </a:extLst>
          </p:cNvPr>
          <p:cNvSpPr/>
          <p:nvPr/>
        </p:nvSpPr>
        <p:spPr>
          <a:xfrm>
            <a:off x="5194327" y="1318531"/>
            <a:ext cx="4976509" cy="6217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a odpovědnosti </a:t>
            </a:r>
          </a:p>
          <a:p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Thought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Leadership: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Zapojuje klíčové marketingové leadery při řešení důležitých otázek v marketingu. Působí jako respektovaný hlas v odvětví. Poskytuje názor / doporučení pokud nastanou významné změny nebo výzvy, které se marketingového oboru týkají.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Formální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systematické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vzdělávání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Organizuje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garantuje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akreditovaný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kurz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úrovni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MBA: Evidence-Based Marketing Academy (EBMA),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založený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principech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evidence-based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zaměřený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růst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značek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aplikovatelný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marketing.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Workshopy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 networking: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Organizujeme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odborné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semináře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EBMA Mastery Series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mezinárodními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lokálními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experty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které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propojují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marketingové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profesionály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podporují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smysluplnou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diskusi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klíčová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témata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4C7FB56-27AD-40F6-8EE2-2C32447D2071}"/>
              </a:ext>
            </a:extLst>
          </p:cNvPr>
          <p:cNvSpPr/>
          <p:nvPr/>
        </p:nvSpPr>
        <p:spPr>
          <a:xfrm>
            <a:off x="10469530" y="1371824"/>
            <a:ext cx="7984539" cy="76328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Benefity členství:</a:t>
            </a:r>
          </a:p>
          <a:p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EBMA Mastery Series –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praktické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workshopy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světovými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odborníky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workshopy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téma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Dopad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byznys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marketingová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efektivita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(Tom Roach – 29. 4., Koen Pauwels – 23. 5.).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Běžná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5 000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/workshop,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sleva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1 500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každý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workshop,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celková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úspora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3 000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Exkluzivní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online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přednášky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světov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ými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odborníky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pouze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členy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Minimálně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ročně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předními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světovými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odborníky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(T. Roach, K. Pauwels, M.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Kirikiadi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přístup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zdarma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každou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přednášku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Délka 60–90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Celková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hodnota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slevy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2 400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Exkluzivní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networkingová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setkání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Marketingové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rady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špičkovými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odborníky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pouze pro členy: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Probíhají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2x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ročně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zaměřují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specifická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marketingová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témata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 vstup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zdarma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každé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setkání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celková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hodnota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slevy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000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Celková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hodnota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benefitů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členství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6 400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CZK</a:t>
            </a:r>
            <a:endParaRPr lang="cs-CZ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Dodatečná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partnerská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sleva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konferenci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Communication Summit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Sleva 3 000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účast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pro 1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osobu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spolupráci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 Blue Events.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F70D5CC-A191-E5F5-5607-2CEF4FD00349}"/>
              </a:ext>
            </a:extLst>
          </p:cNvPr>
          <p:cNvSpPr txBox="1"/>
          <p:nvPr/>
        </p:nvSpPr>
        <p:spPr>
          <a:xfrm>
            <a:off x="396100" y="1318531"/>
            <a:ext cx="4419600" cy="6217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Marketingová rady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Být celonárodní platformou podporující zvyšování úrovně marketingu v České republice.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Sdružovat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marketingové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profesionály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odborníky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ambasadory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evidence-based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kteří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chtějí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aktivně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rozvíjet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podílet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zvyšování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úrovně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Česku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Prosazuje klíčová marketingová témata a celosvětové poznání z oblasti marketingového managementu.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Zvyšuje vzdělání a znalosti marketingových leaderů a jejich týmů.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Usnadňuje výměnu znalostí, zkušeností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 názorů v rámci marketingové komunity.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8AF97A4-CFEB-0399-0922-4146C94F573B}"/>
              </a:ext>
            </a:extLst>
          </p:cNvPr>
          <p:cNvSpPr/>
          <p:nvPr/>
        </p:nvSpPr>
        <p:spPr>
          <a:xfrm>
            <a:off x="189263" y="7618710"/>
            <a:ext cx="10010128" cy="26233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7DAFC332-174E-8C16-0E1D-19CC838D58A4}"/>
              </a:ext>
            </a:extLst>
          </p:cNvPr>
          <p:cNvCxnSpPr>
            <a:cxnSpLocks/>
          </p:cNvCxnSpPr>
          <p:nvPr/>
        </p:nvCxnSpPr>
        <p:spPr>
          <a:xfrm flipV="1">
            <a:off x="5029200" y="1170623"/>
            <a:ext cx="0" cy="5327511"/>
          </a:xfrm>
          <a:prstGeom prst="line">
            <a:avLst/>
          </a:prstGeom>
          <a:ln w="6350" cap="flat">
            <a:solidFill>
              <a:srgbClr val="FF0000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F58C61FA-2D24-366E-7AA5-A5FD62BA0016}"/>
              </a:ext>
            </a:extLst>
          </p:cNvPr>
          <p:cNvCxnSpPr>
            <a:cxnSpLocks/>
          </p:cNvCxnSpPr>
          <p:nvPr/>
        </p:nvCxnSpPr>
        <p:spPr>
          <a:xfrm flipV="1">
            <a:off x="10170837" y="1170623"/>
            <a:ext cx="0" cy="5562939"/>
          </a:xfrm>
          <a:prstGeom prst="line">
            <a:avLst/>
          </a:prstGeom>
          <a:ln w="6350" cap="flat">
            <a:solidFill>
              <a:srgbClr val="FF0000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C7E0580D-862B-D7A6-23CA-F71CFCCE0C3B}"/>
              </a:ext>
            </a:extLst>
          </p:cNvPr>
          <p:cNvCxnSpPr>
            <a:cxnSpLocks/>
          </p:cNvCxnSpPr>
          <p:nvPr/>
        </p:nvCxnSpPr>
        <p:spPr>
          <a:xfrm>
            <a:off x="10591800" y="7447107"/>
            <a:ext cx="6878606" cy="0"/>
          </a:xfrm>
          <a:prstGeom prst="line">
            <a:avLst/>
          </a:prstGeom>
          <a:ln w="6350" cap="flat">
            <a:solidFill>
              <a:srgbClr val="FF0000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29">
            <a:extLst>
              <a:ext uri="{FF2B5EF4-FFF2-40B4-BE49-F238E27FC236}">
                <a16:creationId xmlns:a16="http://schemas.microsoft.com/office/drawing/2014/main" id="{EDBF6809-298E-D93C-B6E5-7AFC4AFFE0F5}"/>
              </a:ext>
            </a:extLst>
          </p:cNvPr>
          <p:cNvSpPr txBox="1"/>
          <p:nvPr/>
        </p:nvSpPr>
        <p:spPr>
          <a:xfrm>
            <a:off x="379923" y="-332500"/>
            <a:ext cx="17788539" cy="93360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8639"/>
              </a:lnSpc>
            </a:pPr>
            <a:r>
              <a:rPr lang="cs-CZ" sz="3600" b="1" dirty="0">
                <a:solidFill>
                  <a:srgbClr val="E305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Individuální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členství</a:t>
            </a:r>
            <a:r>
              <a:rPr lang="cs-CZ" sz="3600" b="1" dirty="0">
                <a:solidFill>
                  <a:srgbClr val="E305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5 000 CZK (bez DPH)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30D1042-6E54-9366-8832-D9673762B332}"/>
              </a:ext>
            </a:extLst>
          </p:cNvPr>
          <p:cNvSpPr txBox="1"/>
          <p:nvPr/>
        </p:nvSpPr>
        <p:spPr>
          <a:xfrm>
            <a:off x="189262" y="7632747"/>
            <a:ext cx="1001012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Budujeme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komunitu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Kultivujeme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marketing.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Ovlivňujeme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byznys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členství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vrací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nejen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finančních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benefitech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které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převyšují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hodnotu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ale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také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osobním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rozvoji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přístupu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špičkovým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marketingovým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odborníkům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možnostech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networkingu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které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pomáhají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marketérům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růst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udržet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náskok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oboru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Staňte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členem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Marketingové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rady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investujte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svého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profesního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růstu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komunitě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špičkových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marketérů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483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863FFD-A043-94B1-A494-B00B695E9B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20">
            <a:extLst>
              <a:ext uri="{FF2B5EF4-FFF2-40B4-BE49-F238E27FC236}">
                <a16:creationId xmlns:a16="http://schemas.microsoft.com/office/drawing/2014/main" id="{18824DA9-6BFB-0EA4-DE07-9A203FE8EF9B}"/>
              </a:ext>
            </a:extLst>
          </p:cNvPr>
          <p:cNvGrpSpPr/>
          <p:nvPr/>
        </p:nvGrpSpPr>
        <p:grpSpPr>
          <a:xfrm>
            <a:off x="16186179" y="87329"/>
            <a:ext cx="1721898" cy="1742878"/>
            <a:chOff x="0" y="0"/>
            <a:chExt cx="1880951" cy="1880951"/>
          </a:xfrm>
        </p:grpSpPr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BEA04458-1BC1-2BAE-D826-D225C32434B9}"/>
                </a:ext>
              </a:extLst>
            </p:cNvPr>
            <p:cNvSpPr/>
            <p:nvPr/>
          </p:nvSpPr>
          <p:spPr>
            <a:xfrm>
              <a:off x="0" y="0"/>
              <a:ext cx="1880997" cy="1880997"/>
            </a:xfrm>
            <a:custGeom>
              <a:avLst/>
              <a:gdLst/>
              <a:ahLst/>
              <a:cxnLst/>
              <a:rect l="l" t="t" r="r" b="b"/>
              <a:pathLst>
                <a:path w="1880997" h="1880997">
                  <a:moveTo>
                    <a:pt x="0" y="0"/>
                  </a:moveTo>
                  <a:lnTo>
                    <a:pt x="1880997" y="0"/>
                  </a:lnTo>
                  <a:lnTo>
                    <a:pt x="1880997" y="1880997"/>
                  </a:lnTo>
                  <a:lnTo>
                    <a:pt x="0" y="188099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r="2" b="2"/>
              </a:stretch>
            </a:blipFill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" name="Obdélník 1">
            <a:extLst>
              <a:ext uri="{FF2B5EF4-FFF2-40B4-BE49-F238E27FC236}">
                <a16:creationId xmlns:a16="http://schemas.microsoft.com/office/drawing/2014/main" id="{F64BBC08-C275-7864-B81C-6B6D5CF3D6B8}"/>
              </a:ext>
            </a:extLst>
          </p:cNvPr>
          <p:cNvSpPr/>
          <p:nvPr/>
        </p:nvSpPr>
        <p:spPr>
          <a:xfrm>
            <a:off x="1043291" y="2095500"/>
            <a:ext cx="4671709" cy="6254046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endParaRPr lang="cs-CZ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F86AF2A-0090-9CDE-4837-0ECD8AFC543E}"/>
              </a:ext>
            </a:extLst>
          </p:cNvPr>
          <p:cNvSpPr/>
          <p:nvPr/>
        </p:nvSpPr>
        <p:spPr>
          <a:xfrm>
            <a:off x="5194328" y="912558"/>
            <a:ext cx="4976509" cy="6217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a odpovědnosti </a:t>
            </a:r>
          </a:p>
          <a:p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Thought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Leadership: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Zapojuje klíčové marketingové leadery při řešení důležitých otázek v marketingu. Působí jako respektovaný hlas v odvětví. Poskytuje názor / doporučení pokud nastanou významné změny nebo výzvy, které se marketingového oboru týkají.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Formální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systematické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vzdělávání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Organizuje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garantuje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akreditovaný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kurz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úrovni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MBA: Evidence-Based Marketing Academy (EBMA),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založený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principech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evidence-based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zaměřený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růst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značek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aplikovatelný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marketing.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Workshopy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 networking: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Organizujeme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odborné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semináře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(EBMA Mastery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Series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mezinárodními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lokálními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experty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které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propojují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marketingové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profesionály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podporují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smysluplnou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diskusi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klíčová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témata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45045BF-0FB7-23A8-0246-D1CF15C2BC96}"/>
              </a:ext>
            </a:extLst>
          </p:cNvPr>
          <p:cNvSpPr/>
          <p:nvPr/>
        </p:nvSpPr>
        <p:spPr>
          <a:xfrm>
            <a:off x="10393391" y="940905"/>
            <a:ext cx="7984539" cy="8186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Benefity </a:t>
            </a:r>
            <a:r>
              <a:rPr lang="cs-CZ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členství Profesionální:</a:t>
            </a:r>
            <a:endParaRPr lang="cs-CZ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Formální vzdělávání - EBMA kurz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Běžná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kurzu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65 000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(bez DPH).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Zvýhodněná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členy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5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7 500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Možnost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využití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sleva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7 500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EBMA Mastery Series –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praktické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workshopy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světovými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odborníky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workshopy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téma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Dopad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byznys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marketingová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efektivita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(Tom Roach – 29. 4., Koen Pauwels – 23. 5.).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Běžná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5 000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/workshop,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sleva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1 500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každý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workshop,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celková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úspora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3 000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Exkluzivní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online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přednášky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světov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ými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odborníky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pouze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členy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Minimálně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ročně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T. Roach, K. Pauwels, M.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Kirikiadi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přístup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zdarma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každou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přednášku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Délka 60–90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Celková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hodnota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slevy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2 400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Exkluzivní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networkingová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setkání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Marketingové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rady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špičkovými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odborníky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pouze pro členy: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Probíhají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2x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ročně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zaměřují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specifická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marketingová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témata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 vstup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zdarma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každé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setkání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celková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hodnota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slevy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000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Celková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hodnota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benefitů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členství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13 900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CZK</a:t>
            </a:r>
            <a:endParaRPr lang="cs-CZ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Dodatečná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partnerská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sleva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konferenci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Communication Summit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Sleva 3 000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účast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pro 1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osobu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spolupráci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 Blue Events.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E3F1090-756D-66A8-E4B3-6FB0C6C7F469}"/>
              </a:ext>
            </a:extLst>
          </p:cNvPr>
          <p:cNvSpPr txBox="1"/>
          <p:nvPr/>
        </p:nvSpPr>
        <p:spPr>
          <a:xfrm>
            <a:off x="379923" y="961264"/>
            <a:ext cx="4419600" cy="6217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Marketingová rady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Být celonárodní platformou podporující zvyšování úrovně marketingu v České republice.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Sdružovat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marketingové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profesionály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odborníky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ambasadory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evidence-based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kteří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chtějí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aktivně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rozvíjet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podílet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zvyšování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úrovně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Česku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Prosazuje klíčová marketingová témata a celosvětové poznání z oblasti marketingového managementu.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Zvyšuje vzdělání a znalosti marketingových leaderů a jejich týmů.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Usnadňuje výměnu znalostí, zkušeností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 názorů v rámci marketingové komunity.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7DBC9CC-2A79-6BA5-8F2F-65518174D6E1}"/>
              </a:ext>
            </a:extLst>
          </p:cNvPr>
          <p:cNvSpPr/>
          <p:nvPr/>
        </p:nvSpPr>
        <p:spPr>
          <a:xfrm>
            <a:off x="122210" y="7483414"/>
            <a:ext cx="10061128" cy="23343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C2DC9169-4355-290E-25EC-36D132F391E5}"/>
              </a:ext>
            </a:extLst>
          </p:cNvPr>
          <p:cNvCxnSpPr>
            <a:cxnSpLocks/>
          </p:cNvCxnSpPr>
          <p:nvPr/>
        </p:nvCxnSpPr>
        <p:spPr>
          <a:xfrm flipV="1">
            <a:off x="5029200" y="1170623"/>
            <a:ext cx="0" cy="5327511"/>
          </a:xfrm>
          <a:prstGeom prst="line">
            <a:avLst/>
          </a:prstGeom>
          <a:ln w="6350" cap="flat">
            <a:solidFill>
              <a:srgbClr val="FF0000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AE92031F-B083-3ABB-7313-F26EE24E4F91}"/>
              </a:ext>
            </a:extLst>
          </p:cNvPr>
          <p:cNvCxnSpPr>
            <a:cxnSpLocks/>
          </p:cNvCxnSpPr>
          <p:nvPr/>
        </p:nvCxnSpPr>
        <p:spPr>
          <a:xfrm flipV="1">
            <a:off x="10170837" y="1170623"/>
            <a:ext cx="0" cy="5562939"/>
          </a:xfrm>
          <a:prstGeom prst="line">
            <a:avLst/>
          </a:prstGeom>
          <a:ln w="6350" cap="flat">
            <a:solidFill>
              <a:srgbClr val="FF0000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ADFB9730-B297-A36D-FB45-837B1C50A385}"/>
              </a:ext>
            </a:extLst>
          </p:cNvPr>
          <p:cNvCxnSpPr>
            <a:cxnSpLocks/>
          </p:cNvCxnSpPr>
          <p:nvPr/>
        </p:nvCxnSpPr>
        <p:spPr>
          <a:xfrm>
            <a:off x="10515600" y="7581900"/>
            <a:ext cx="6878606" cy="0"/>
          </a:xfrm>
          <a:prstGeom prst="line">
            <a:avLst/>
          </a:prstGeom>
          <a:ln w="6350" cap="flat">
            <a:solidFill>
              <a:srgbClr val="FF0000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29">
            <a:extLst>
              <a:ext uri="{FF2B5EF4-FFF2-40B4-BE49-F238E27FC236}">
                <a16:creationId xmlns:a16="http://schemas.microsoft.com/office/drawing/2014/main" id="{6AF92414-9667-F945-55EF-135489FFC6A1}"/>
              </a:ext>
            </a:extLst>
          </p:cNvPr>
          <p:cNvSpPr txBox="1"/>
          <p:nvPr/>
        </p:nvSpPr>
        <p:spPr>
          <a:xfrm>
            <a:off x="405322" y="-263552"/>
            <a:ext cx="17788539" cy="93360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8639"/>
              </a:lnSpc>
            </a:pP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Firemní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členství</a:t>
            </a:r>
            <a:r>
              <a:rPr lang="cs-CZ" sz="3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Profesionální</a:t>
            </a:r>
            <a:r>
              <a:rPr lang="cs-CZ" sz="3600" b="1">
                <a:solidFill>
                  <a:srgbClr val="E305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3600" b="1" dirty="0">
                <a:solidFill>
                  <a:srgbClr val="E305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15 000 CZK (bez DPH)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9564BE2-1C50-390A-5962-11E4550F9518}"/>
              </a:ext>
            </a:extLst>
          </p:cNvPr>
          <p:cNvSpPr txBox="1"/>
          <p:nvPr/>
        </p:nvSpPr>
        <p:spPr>
          <a:xfrm>
            <a:off x="97615" y="7509482"/>
            <a:ext cx="986317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Budujeme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komunitu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Kultivujeme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marketing.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Ovlivňujeme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byznys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členství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vrací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nejen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finančních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benefitech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zvýhodněné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vzdělávání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ale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také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exkluzivním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přístupu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strategickému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networkingu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odborným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přednáškám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které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pomáhají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marketérům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firmám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růst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držet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krok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nejnovějšími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marketingovými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trendy.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Staňte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členem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Marketingové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rady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buďte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součástí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komunity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která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utváří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budoucnost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marketingu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196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CF8C69-5F4A-8BBD-C3FB-A050A588CF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20">
            <a:extLst>
              <a:ext uri="{FF2B5EF4-FFF2-40B4-BE49-F238E27FC236}">
                <a16:creationId xmlns:a16="http://schemas.microsoft.com/office/drawing/2014/main" id="{FE3F6984-D55E-6AD2-95C8-C007F0ACC627}"/>
              </a:ext>
            </a:extLst>
          </p:cNvPr>
          <p:cNvGrpSpPr/>
          <p:nvPr/>
        </p:nvGrpSpPr>
        <p:grpSpPr>
          <a:xfrm>
            <a:off x="16186179" y="87329"/>
            <a:ext cx="1721898" cy="1742878"/>
            <a:chOff x="0" y="0"/>
            <a:chExt cx="1880951" cy="1880951"/>
          </a:xfrm>
        </p:grpSpPr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F7A64B05-15A1-C38C-C42B-A77877E8189D}"/>
                </a:ext>
              </a:extLst>
            </p:cNvPr>
            <p:cNvSpPr/>
            <p:nvPr/>
          </p:nvSpPr>
          <p:spPr>
            <a:xfrm>
              <a:off x="0" y="0"/>
              <a:ext cx="1880997" cy="1880997"/>
            </a:xfrm>
            <a:custGeom>
              <a:avLst/>
              <a:gdLst/>
              <a:ahLst/>
              <a:cxnLst/>
              <a:rect l="l" t="t" r="r" b="b"/>
              <a:pathLst>
                <a:path w="1880997" h="1880997">
                  <a:moveTo>
                    <a:pt x="0" y="0"/>
                  </a:moveTo>
                  <a:lnTo>
                    <a:pt x="1880997" y="0"/>
                  </a:lnTo>
                  <a:lnTo>
                    <a:pt x="1880997" y="1880997"/>
                  </a:lnTo>
                  <a:lnTo>
                    <a:pt x="0" y="188099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r="2" b="2"/>
              </a:stretch>
            </a:blipFill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9" name="TextBox 29">
            <a:extLst>
              <a:ext uri="{FF2B5EF4-FFF2-40B4-BE49-F238E27FC236}">
                <a16:creationId xmlns:a16="http://schemas.microsoft.com/office/drawing/2014/main" id="{2DAE70E9-9CE8-ADCA-36A0-78A7096A6064}"/>
              </a:ext>
            </a:extLst>
          </p:cNvPr>
          <p:cNvSpPr txBox="1"/>
          <p:nvPr/>
        </p:nvSpPr>
        <p:spPr>
          <a:xfrm>
            <a:off x="405323" y="-263552"/>
            <a:ext cx="14667454" cy="9454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8639"/>
              </a:lnSpc>
            </a:pP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Firemní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členství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Platinum</a:t>
            </a:r>
            <a:r>
              <a:rPr lang="cs-CZ" sz="3600" b="1" dirty="0">
                <a:solidFill>
                  <a:srgbClr val="E305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50 000CZK (bez DPH)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51D5C55D-F568-904F-CE73-951E0B2A9907}"/>
              </a:ext>
            </a:extLst>
          </p:cNvPr>
          <p:cNvSpPr/>
          <p:nvPr/>
        </p:nvSpPr>
        <p:spPr>
          <a:xfrm>
            <a:off x="1043291" y="2095500"/>
            <a:ext cx="4671709" cy="6254046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endParaRPr lang="cs-CZ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700992E-794B-E55A-C23B-BA3DEEAA58A3}"/>
              </a:ext>
            </a:extLst>
          </p:cNvPr>
          <p:cNvSpPr/>
          <p:nvPr/>
        </p:nvSpPr>
        <p:spPr>
          <a:xfrm>
            <a:off x="5194328" y="912558"/>
            <a:ext cx="4976509" cy="6217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a odpovědnosti </a:t>
            </a:r>
          </a:p>
          <a:p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Thought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Leadership: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Zapojuje klíčové marketingové leadery při řešení důležitých otázek v marketingu. Působí jako respektovaný hlas v odvětví. Poskytuje názor / doporučení pokud nastanou významné změny nebo výzvy, které se marketingového oboru týkají.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Formální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systematické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vzdělávání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Organizuje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garantuje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akreditovaný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kurz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úrovni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MBA: Evidence-Based Marketing Academy (EBMA),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založený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principech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evidence-based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zaměřený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růst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značek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aplikovatelný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marketing.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Workshopy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 networking: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Organizujeme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odborné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semináře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(EBMA Mastery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series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mezinárodními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lokálními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experty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které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propojují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marketingové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profesionály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podporují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smysluplnou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diskusi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klíčová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témata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1E38767-E4B7-7C40-792E-24D58FA9ADCA}"/>
              </a:ext>
            </a:extLst>
          </p:cNvPr>
          <p:cNvSpPr/>
          <p:nvPr/>
        </p:nvSpPr>
        <p:spPr>
          <a:xfrm>
            <a:off x="10330172" y="860041"/>
            <a:ext cx="7984539" cy="92948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Benefity členství </a:t>
            </a:r>
            <a:r>
              <a:rPr lang="cs-CZ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Platinum</a:t>
            </a:r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Formální vzdělávání - EBMA kurz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Běžná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kurzu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65 000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(bez DPH).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Zvýhodněná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členy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Platinum: 55 250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sleva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9 750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Možnost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využití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2x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sleva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celková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úspora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19 500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EBMA Mastery Series –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praktické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workshopy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světovými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odborníky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workshopy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téma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Dopad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byznys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marketingová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efektivita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(Tom Roach – 29. 4., Koen Pauwels – 23.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Běžná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5 000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/workshop, 2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vstupy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zdarma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každý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workshop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úspora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20 000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Exkluzivní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online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přednášky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světov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ými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odborníky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pouze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členy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Minimálně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ročně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 T. Roach, K. Pauwels, M.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Kirikiadi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2x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přístup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zdarma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každou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přednášku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Délka 60–90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Celková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hodnota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slevy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4 800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Exkluzivní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networkingová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setkání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Marketingové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rady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špičkovými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odborníky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pouze pro členy: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Probíhají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2x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ročně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zaměřují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specifická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marketingová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témata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vstupy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zdarma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každé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setkání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celková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hodnota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slevy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2 000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b="1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Exkluzivní</a:t>
            </a:r>
            <a:r>
              <a:rPr lang="en-US" sz="18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networkingová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večeře</a:t>
            </a:r>
            <a:r>
              <a:rPr lang="en-US" sz="18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s</a:t>
            </a:r>
            <a:r>
              <a:rPr lang="cs-CZ" sz="18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</a:t>
            </a:r>
            <a:r>
              <a:rPr lang="en-US" sz="18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18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světovými</a:t>
            </a:r>
            <a:r>
              <a:rPr lang="en-US" sz="18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odborníky</a:t>
            </a:r>
            <a:r>
              <a:rPr lang="cs-CZ" sz="18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</a:t>
            </a:r>
            <a:r>
              <a:rPr lang="cs-CZ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 vstupy na 1 VIP akci</a:t>
            </a:r>
            <a:r>
              <a:rPr lang="en-US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r>
              <a:rPr lang="cs-CZ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 hodnotě 3000CZK.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Celková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hodnota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benefitů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členství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Platinum: 49 300 CZK</a:t>
            </a:r>
            <a:endParaRPr lang="cs-CZ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Dodatečná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partnerská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sleva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konferenci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Communication Summit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Sleva 3 000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účast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pro 1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osobu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spolupráci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 Blue Events.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89D2C50-1CCA-A7DE-5D7B-E91A3F380BF0}"/>
              </a:ext>
            </a:extLst>
          </p:cNvPr>
          <p:cNvSpPr txBox="1"/>
          <p:nvPr/>
        </p:nvSpPr>
        <p:spPr>
          <a:xfrm>
            <a:off x="379923" y="961264"/>
            <a:ext cx="4419600" cy="6217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Marketingová rady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Být celonárodní platformou podporující zvyšování úrovně marketingu v České republice.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Sdružovat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marketingové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profesionály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odborníky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ambasadory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evidence-based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kteří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chtějí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aktivně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rozvíjet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podílet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zvyšování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úrovně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marketingu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Česku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Prosazuje klíčová marketingová témata a celosvětové poznání z oblasti marketingového managementu.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Zvyšuje vzdělání a znalosti marketingových leaderů a jejich týmů.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Usnadňuje výměnu znalostí, zkušeností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 názorů v rámci marketingové komunity.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0988729-78FD-0170-2125-F2347DB20B35}"/>
              </a:ext>
            </a:extLst>
          </p:cNvPr>
          <p:cNvSpPr/>
          <p:nvPr/>
        </p:nvSpPr>
        <p:spPr>
          <a:xfrm>
            <a:off x="112437" y="7355547"/>
            <a:ext cx="10058400" cy="25860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ABCDD92D-8602-2383-4A6B-87501525CC42}"/>
              </a:ext>
            </a:extLst>
          </p:cNvPr>
          <p:cNvCxnSpPr>
            <a:cxnSpLocks/>
          </p:cNvCxnSpPr>
          <p:nvPr/>
        </p:nvCxnSpPr>
        <p:spPr>
          <a:xfrm flipV="1">
            <a:off x="5029200" y="1170623"/>
            <a:ext cx="0" cy="5327511"/>
          </a:xfrm>
          <a:prstGeom prst="line">
            <a:avLst/>
          </a:prstGeom>
          <a:ln w="6350" cap="flat">
            <a:solidFill>
              <a:srgbClr val="FF0000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9BC3A60-6A77-795B-2BE7-124DD482CB8B}"/>
              </a:ext>
            </a:extLst>
          </p:cNvPr>
          <p:cNvCxnSpPr>
            <a:cxnSpLocks/>
          </p:cNvCxnSpPr>
          <p:nvPr/>
        </p:nvCxnSpPr>
        <p:spPr>
          <a:xfrm flipV="1">
            <a:off x="10170837" y="1170623"/>
            <a:ext cx="0" cy="5562939"/>
          </a:xfrm>
          <a:prstGeom prst="line">
            <a:avLst/>
          </a:prstGeom>
          <a:ln w="6350" cap="flat">
            <a:solidFill>
              <a:srgbClr val="FF0000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8DCDEB9F-A744-1D3F-05A9-0E103262761D}"/>
              </a:ext>
            </a:extLst>
          </p:cNvPr>
          <p:cNvCxnSpPr>
            <a:cxnSpLocks/>
          </p:cNvCxnSpPr>
          <p:nvPr/>
        </p:nvCxnSpPr>
        <p:spPr>
          <a:xfrm>
            <a:off x="10454328" y="8724900"/>
            <a:ext cx="6878606" cy="0"/>
          </a:xfrm>
          <a:prstGeom prst="line">
            <a:avLst/>
          </a:prstGeom>
          <a:ln w="6350" cap="flat">
            <a:solidFill>
              <a:srgbClr val="FF0000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3E8D252-4A96-A14E-55DD-2378EF9D6610}"/>
              </a:ext>
            </a:extLst>
          </p:cNvPr>
          <p:cNvSpPr txBox="1"/>
          <p:nvPr/>
        </p:nvSpPr>
        <p:spPr>
          <a:xfrm>
            <a:off x="0" y="7425515"/>
            <a:ext cx="96077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3D86E94-B260-C9AD-E2B5-201386CC40A9}"/>
              </a:ext>
            </a:extLst>
          </p:cNvPr>
          <p:cNvSpPr txBox="1"/>
          <p:nvPr/>
        </p:nvSpPr>
        <p:spPr>
          <a:xfrm>
            <a:off x="152400" y="7341370"/>
            <a:ext cx="9143999" cy="2600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Budujeme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komunitu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Kultivujeme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marketing.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Ovlivňujeme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byznys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členství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členům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vrací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nejen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finančně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v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rozšířeném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zvýhodněném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přístupu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vzdělávacím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akcím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ale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také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exkluzivním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networkingu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předními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světovými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domácími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odborníky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Strategické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diskuse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odborné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znalosti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kontakty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posouvají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marketing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byznys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členů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vpřed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Staňte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členem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Marketingové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rady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buďte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součástí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komunity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která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utváří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budoucnost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marketingu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3158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a9be80aa-1d81-4f9b-a725-00b7929cdbde}" enabled="1" method="Standard" siteId="{b2e0bd95-d717-4462-b33e-dcaec4e9c4ec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6448</TotalTime>
  <Words>1404</Words>
  <Application>Microsoft Office PowerPoint</Application>
  <PresentationFormat>Vlastní</PresentationFormat>
  <Paragraphs>139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Calibri</vt:lpstr>
      <vt:lpstr>Arial</vt:lpstr>
      <vt:lpstr>Office Theme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Rada</dc:title>
  <dc:creator>Vik Prochazka</dc:creator>
  <cp:keywords>Marketingová Rada</cp:keywords>
  <cp:lastModifiedBy>Josef Karasek</cp:lastModifiedBy>
  <cp:revision>51</cp:revision>
  <cp:lastPrinted>2025-03-13T15:17:21Z</cp:lastPrinted>
  <dcterms:created xsi:type="dcterms:W3CDTF">2006-08-16T00:00:00Z</dcterms:created>
  <dcterms:modified xsi:type="dcterms:W3CDTF">2025-03-13T15:28:41Z</dcterms:modified>
  <dc:identifier>DAF_2doDCwE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Theme:8</vt:lpwstr>
  </property>
  <property fmtid="{D5CDD505-2E9C-101B-9397-08002B2CF9AE}" pid="3" name="ClassificationContentMarkingHeaderText">
    <vt:lpwstr>C2</vt:lpwstr>
  </property>
</Properties>
</file>