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56" r:id="rId5"/>
    <p:sldId id="332" r:id="rId6"/>
    <p:sldId id="328" r:id="rId7"/>
    <p:sldId id="2147480526" r:id="rId8"/>
    <p:sldId id="292" r:id="rId9"/>
    <p:sldId id="330" r:id="rId10"/>
    <p:sldId id="27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_EACA" id="{2528287F-C94C-164C-80E4-187DACD682FB}">
          <p14:sldIdLst>
            <p14:sldId id="256"/>
          </p14:sldIdLst>
        </p14:section>
        <p14:section name="Content slides" id="{B4106777-99D0-A246-B87C-71024F822653}">
          <p14:sldIdLst>
            <p14:sldId id="332"/>
            <p14:sldId id="328"/>
            <p14:sldId id="2147480526"/>
            <p14:sldId id="292"/>
            <p14:sldId id="330"/>
          </p14:sldIdLst>
        </p14:section>
        <p14:section name="Closing slide" id="{54F30712-223E-F24A-B8B2-9026E9CF611F}">
          <p14:sldIdLst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2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5F2286-C604-2BFD-258C-AEF6E85652FF}" v="2" dt="2024-09-26T15:22:34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8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na Boccialone" userId="S::arianna.boccialone@eaca.eu::1b5cbb24-d286-46ca-9e64-3f41c48bcd6c" providerId="AD" clId="Web-{4D47BF10-7E78-3837-3266-9FAF3253B2F7}"/>
    <pc:docChg chg="delSld modSld sldOrd modSection">
      <pc:chgData name="Arianna Boccialone" userId="S::arianna.boccialone@eaca.eu::1b5cbb24-d286-46ca-9e64-3f41c48bcd6c" providerId="AD" clId="Web-{4D47BF10-7E78-3837-3266-9FAF3253B2F7}" dt="2023-03-20T13:49:25.263" v="56"/>
      <pc:docMkLst>
        <pc:docMk/>
      </pc:docMkLst>
      <pc:sldChg chg="modSp">
        <pc:chgData name="Arianna Boccialone" userId="S::arianna.boccialone@eaca.eu::1b5cbb24-d286-46ca-9e64-3f41c48bcd6c" providerId="AD" clId="Web-{4D47BF10-7E78-3837-3266-9FAF3253B2F7}" dt="2023-03-20T13:48:09.104" v="2" actId="20577"/>
        <pc:sldMkLst>
          <pc:docMk/>
          <pc:sldMk cId="1380421487" sldId="257"/>
        </pc:sldMkLst>
        <pc:spChg chg="mod">
          <ac:chgData name="Arianna Boccialone" userId="S::arianna.boccialone@eaca.eu::1b5cbb24-d286-46ca-9e64-3f41c48bcd6c" providerId="AD" clId="Web-{4D47BF10-7E78-3837-3266-9FAF3253B2F7}" dt="2023-03-20T13:48:09.104" v="2" actId="20577"/>
          <ac:spMkLst>
            <pc:docMk/>
            <pc:sldMk cId="1380421487" sldId="257"/>
            <ac:spMk id="2" creationId="{6EA381EA-0A4D-9541-A707-BC35D4D205D7}"/>
          </ac:spMkLst>
        </pc:spChg>
      </pc:sldChg>
      <pc:sldChg chg="modSp">
        <pc:chgData name="Arianna Boccialone" userId="S::arianna.boccialone@eaca.eu::1b5cbb24-d286-46ca-9e64-3f41c48bcd6c" providerId="AD" clId="Web-{4D47BF10-7E78-3837-3266-9FAF3253B2F7}" dt="2023-03-20T13:48:21.214" v="10" actId="20577"/>
        <pc:sldMkLst>
          <pc:docMk/>
          <pc:sldMk cId="1319328702" sldId="258"/>
        </pc:sldMkLst>
        <pc:spChg chg="mod">
          <ac:chgData name="Arianna Boccialone" userId="S::arianna.boccialone@eaca.eu::1b5cbb24-d286-46ca-9e64-3f41c48bcd6c" providerId="AD" clId="Web-{4D47BF10-7E78-3837-3266-9FAF3253B2F7}" dt="2023-03-20T13:48:21.214" v="10" actId="20577"/>
          <ac:spMkLst>
            <pc:docMk/>
            <pc:sldMk cId="1319328702" sldId="258"/>
            <ac:spMk id="2" creationId="{85ABF607-5330-E942-951A-368A59006569}"/>
          </ac:spMkLst>
        </pc:spChg>
      </pc:sldChg>
      <pc:sldChg chg="modSp">
        <pc:chgData name="Arianna Boccialone" userId="S::arianna.boccialone@eaca.eu::1b5cbb24-d286-46ca-9e64-3f41c48bcd6c" providerId="AD" clId="Web-{4D47BF10-7E78-3837-3266-9FAF3253B2F7}" dt="2023-03-20T13:49:02.200" v="40" actId="20577"/>
        <pc:sldMkLst>
          <pc:docMk/>
          <pc:sldMk cId="2617305984" sldId="259"/>
        </pc:sldMkLst>
        <pc:spChg chg="mod">
          <ac:chgData name="Arianna Boccialone" userId="S::arianna.boccialone@eaca.eu::1b5cbb24-d286-46ca-9e64-3f41c48bcd6c" providerId="AD" clId="Web-{4D47BF10-7E78-3837-3266-9FAF3253B2F7}" dt="2023-03-20T13:49:02.200" v="40" actId="20577"/>
          <ac:spMkLst>
            <pc:docMk/>
            <pc:sldMk cId="2617305984" sldId="259"/>
            <ac:spMk id="2" creationId="{630A76D0-8656-7646-B7C1-FDAEF2CC368B}"/>
          </ac:spMkLst>
        </pc:spChg>
      </pc:sldChg>
      <pc:sldChg chg="modSp">
        <pc:chgData name="Arianna Boccialone" userId="S::arianna.boccialone@eaca.eu::1b5cbb24-d286-46ca-9e64-3f41c48bcd6c" providerId="AD" clId="Web-{4D47BF10-7E78-3837-3266-9FAF3253B2F7}" dt="2023-03-20T13:48:38.839" v="24" actId="20577"/>
        <pc:sldMkLst>
          <pc:docMk/>
          <pc:sldMk cId="1428079023" sldId="260"/>
        </pc:sldMkLst>
        <pc:spChg chg="mod">
          <ac:chgData name="Arianna Boccialone" userId="S::arianna.boccialone@eaca.eu::1b5cbb24-d286-46ca-9e64-3f41c48bcd6c" providerId="AD" clId="Web-{4D47BF10-7E78-3837-3266-9FAF3253B2F7}" dt="2023-03-20T13:48:38.839" v="24" actId="20577"/>
          <ac:spMkLst>
            <pc:docMk/>
            <pc:sldMk cId="1428079023" sldId="260"/>
            <ac:spMk id="2" creationId="{8952DD9B-16A7-994C-B0BD-1C7FBF819DAE}"/>
          </ac:spMkLst>
        </pc:spChg>
      </pc:sldChg>
      <pc:sldChg chg="del">
        <pc:chgData name="Arianna Boccialone" userId="S::arianna.boccialone@eaca.eu::1b5cbb24-d286-46ca-9e64-3f41c48bcd6c" providerId="AD" clId="Web-{4D47BF10-7E78-3837-3266-9FAF3253B2F7}" dt="2023-03-20T13:48:14.229" v="3"/>
        <pc:sldMkLst>
          <pc:docMk/>
          <pc:sldMk cId="527913803" sldId="263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24.214" v="11"/>
        <pc:sldMkLst>
          <pc:docMk/>
          <pc:sldMk cId="4167471635" sldId="266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15.042" v="4"/>
        <pc:sldMkLst>
          <pc:docMk/>
          <pc:sldMk cId="2717725354" sldId="278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15.682" v="5"/>
        <pc:sldMkLst>
          <pc:docMk/>
          <pc:sldMk cId="3389577854" sldId="279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16.589" v="7"/>
        <pc:sldMkLst>
          <pc:docMk/>
          <pc:sldMk cId="4043795059" sldId="281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16.198" v="6"/>
        <pc:sldMkLst>
          <pc:docMk/>
          <pc:sldMk cId="3407065599" sldId="283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18.214" v="8"/>
        <pc:sldMkLst>
          <pc:docMk/>
          <pc:sldMk cId="1474770116" sldId="284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32.792" v="20"/>
        <pc:sldMkLst>
          <pc:docMk/>
          <pc:sldMk cId="987285725" sldId="285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25.917" v="12"/>
        <pc:sldMkLst>
          <pc:docMk/>
          <pc:sldMk cId="3380568293" sldId="286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26.730" v="13"/>
        <pc:sldMkLst>
          <pc:docMk/>
          <pc:sldMk cId="313447578" sldId="287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27.370" v="14"/>
        <pc:sldMkLst>
          <pc:docMk/>
          <pc:sldMk cId="3677741787" sldId="288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29.152" v="15"/>
        <pc:sldMkLst>
          <pc:docMk/>
          <pc:sldMk cId="3059350396" sldId="289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29.839" v="16"/>
        <pc:sldMkLst>
          <pc:docMk/>
          <pc:sldMk cId="302445226" sldId="290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30.433" v="17"/>
        <pc:sldMkLst>
          <pc:docMk/>
          <pc:sldMk cId="2662490507" sldId="291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30.933" v="18"/>
        <pc:sldMkLst>
          <pc:docMk/>
          <pc:sldMk cId="2305058523" sldId="292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32.058" v="19"/>
        <pc:sldMkLst>
          <pc:docMk/>
          <pc:sldMk cId="1268108404" sldId="293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34.230" v="21"/>
        <pc:sldMkLst>
          <pc:docMk/>
          <pc:sldMk cId="1454651458" sldId="296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35.105" v="22"/>
        <pc:sldMkLst>
          <pc:docMk/>
          <pc:sldMk cId="1982935516" sldId="297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0.886" v="25"/>
        <pc:sldMkLst>
          <pc:docMk/>
          <pc:sldMk cId="1962857544" sldId="298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1.308" v="26"/>
        <pc:sldMkLst>
          <pc:docMk/>
          <pc:sldMk cId="1800290355" sldId="299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1.887" v="27"/>
        <pc:sldMkLst>
          <pc:docMk/>
          <pc:sldMk cId="3040558637" sldId="300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2.199" v="28"/>
        <pc:sldMkLst>
          <pc:docMk/>
          <pc:sldMk cId="1530066672" sldId="307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3.293" v="29"/>
        <pc:sldMkLst>
          <pc:docMk/>
          <pc:sldMk cId="571083281" sldId="308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4.090" v="30"/>
        <pc:sldMkLst>
          <pc:docMk/>
          <pc:sldMk cId="3937927194" sldId="309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4.668" v="31"/>
        <pc:sldMkLst>
          <pc:docMk/>
          <pc:sldMk cId="3406929924" sldId="310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8:46.527" v="32"/>
        <pc:sldMkLst>
          <pc:docMk/>
          <pc:sldMk cId="322251665" sldId="311"/>
        </pc:sldMkLst>
      </pc:sldChg>
      <pc:sldChg chg="modSp ord">
        <pc:chgData name="Arianna Boccialone" userId="S::arianna.boccialone@eaca.eu::1b5cbb24-d286-46ca-9e64-3f41c48bcd6c" providerId="AD" clId="Web-{4D47BF10-7E78-3837-3266-9FAF3253B2F7}" dt="2023-03-20T13:49:14.622" v="45"/>
        <pc:sldMkLst>
          <pc:docMk/>
          <pc:sldMk cId="1703797789" sldId="312"/>
        </pc:sldMkLst>
        <pc:spChg chg="mod">
          <ac:chgData name="Arianna Boccialone" userId="S::arianna.boccialone@eaca.eu::1b5cbb24-d286-46ca-9e64-3f41c48bcd6c" providerId="AD" clId="Web-{4D47BF10-7E78-3837-3266-9FAF3253B2F7}" dt="2023-03-20T13:48:53.668" v="36" actId="20577"/>
          <ac:spMkLst>
            <pc:docMk/>
            <pc:sldMk cId="1703797789" sldId="312"/>
            <ac:spMk id="2" creationId="{DAA0535B-5EB8-ED49-963C-9CF9B36F8DAD}"/>
          </ac:spMkLst>
        </pc:spChg>
        <pc:spChg chg="mod">
          <ac:chgData name="Arianna Boccialone" userId="S::arianna.boccialone@eaca.eu::1b5cbb24-d286-46ca-9e64-3f41c48bcd6c" providerId="AD" clId="Web-{4D47BF10-7E78-3837-3266-9FAF3253B2F7}" dt="2023-03-20T13:48:49.934" v="34" actId="20577"/>
          <ac:spMkLst>
            <pc:docMk/>
            <pc:sldMk cId="1703797789" sldId="312"/>
            <ac:spMk id="3" creationId="{8991CF8F-5172-B549-9A15-CDAD040A9855}"/>
          </ac:spMkLst>
        </pc:spChg>
      </pc:sldChg>
      <pc:sldChg chg="del">
        <pc:chgData name="Arianna Boccialone" userId="S::arianna.boccialone@eaca.eu::1b5cbb24-d286-46ca-9e64-3f41c48bcd6c" providerId="AD" clId="Web-{4D47BF10-7E78-3837-3266-9FAF3253B2F7}" dt="2023-03-20T13:49:20.982" v="48"/>
        <pc:sldMkLst>
          <pc:docMk/>
          <pc:sldMk cId="3258747587" sldId="313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1.388" v="49"/>
        <pc:sldMkLst>
          <pc:docMk/>
          <pc:sldMk cId="207527682" sldId="314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1.904" v="50"/>
        <pc:sldMkLst>
          <pc:docMk/>
          <pc:sldMk cId="1497187789" sldId="315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2.247" v="51"/>
        <pc:sldMkLst>
          <pc:docMk/>
          <pc:sldMk cId="435262772" sldId="316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2.685" v="52"/>
        <pc:sldMkLst>
          <pc:docMk/>
          <pc:sldMk cId="2127379368" sldId="317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3.122" v="53"/>
        <pc:sldMkLst>
          <pc:docMk/>
          <pc:sldMk cId="424647249" sldId="318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3.575" v="54"/>
        <pc:sldMkLst>
          <pc:docMk/>
          <pc:sldMk cId="1762849440" sldId="319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4.122" v="55"/>
        <pc:sldMkLst>
          <pc:docMk/>
          <pc:sldMk cId="1082317162" sldId="320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25.263" v="56"/>
        <pc:sldMkLst>
          <pc:docMk/>
          <pc:sldMk cId="2190083961" sldId="321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18.669" v="47"/>
        <pc:sldMkLst>
          <pc:docMk/>
          <pc:sldMk cId="4025395436" sldId="322"/>
        </pc:sldMkLst>
      </pc:sldChg>
      <pc:sldChg chg="del">
        <pc:chgData name="Arianna Boccialone" userId="S::arianna.boccialone@eaca.eu::1b5cbb24-d286-46ca-9e64-3f41c48bcd6c" providerId="AD" clId="Web-{4D47BF10-7E78-3837-3266-9FAF3253B2F7}" dt="2023-03-20T13:49:17.106" v="46"/>
        <pc:sldMkLst>
          <pc:docMk/>
          <pc:sldMk cId="3772742560" sldId="323"/>
        </pc:sldMkLst>
      </pc:sldChg>
    </pc:docChg>
  </pc:docChgLst>
  <pc:docChgLst>
    <pc:chgData name="Pablo Robles" userId="S::pablo.robles@eaca.eu::2f7f80e6-7e1a-49f9-bd5b-2a140cbaa6c4" providerId="AD" clId="Web-{C78739AD-B07D-41C8-6F0C-B5534077250E}"/>
    <pc:docChg chg="modSld">
      <pc:chgData name="Pablo Robles" userId="S::pablo.robles@eaca.eu::2f7f80e6-7e1a-49f9-bd5b-2a140cbaa6c4" providerId="AD" clId="Web-{C78739AD-B07D-41C8-6F0C-B5534077250E}" dt="2023-07-24T19:40:30.903" v="6"/>
      <pc:docMkLst>
        <pc:docMk/>
      </pc:docMkLst>
      <pc:sldChg chg="addSp">
        <pc:chgData name="Pablo Robles" userId="S::pablo.robles@eaca.eu::2f7f80e6-7e1a-49f9-bd5b-2a140cbaa6c4" providerId="AD" clId="Web-{C78739AD-B07D-41C8-6F0C-B5534077250E}" dt="2023-07-24T19:40:30.903" v="6"/>
        <pc:sldMkLst>
          <pc:docMk/>
          <pc:sldMk cId="3069728568" sldId="256"/>
        </pc:sldMkLst>
        <pc:spChg chg="add">
          <ac:chgData name="Pablo Robles" userId="S::pablo.robles@eaca.eu::2f7f80e6-7e1a-49f9-bd5b-2a140cbaa6c4" providerId="AD" clId="Web-{C78739AD-B07D-41C8-6F0C-B5534077250E}" dt="2023-07-24T19:40:01.808" v="0"/>
          <ac:spMkLst>
            <pc:docMk/>
            <pc:sldMk cId="3069728568" sldId="256"/>
            <ac:spMk id="2" creationId="{C7AD1228-04BB-21A8-21DC-819BB2D7BD42}"/>
          </ac:spMkLst>
        </pc:spChg>
        <pc:spChg chg="add">
          <ac:chgData name="Pablo Robles" userId="S::pablo.robles@eaca.eu::2f7f80e6-7e1a-49f9-bd5b-2a140cbaa6c4" providerId="AD" clId="Web-{C78739AD-B07D-41C8-6F0C-B5534077250E}" dt="2023-07-24T19:40:01.855" v="1"/>
          <ac:spMkLst>
            <pc:docMk/>
            <pc:sldMk cId="3069728568" sldId="256"/>
            <ac:spMk id="3" creationId="{2B7596BA-0F4F-6CAC-E5A4-6564712F0227}"/>
          </ac:spMkLst>
        </pc:spChg>
        <pc:spChg chg="add">
          <ac:chgData name="Pablo Robles" userId="S::pablo.robles@eaca.eu::2f7f80e6-7e1a-49f9-bd5b-2a140cbaa6c4" providerId="AD" clId="Web-{C78739AD-B07D-41C8-6F0C-B5534077250E}" dt="2023-07-24T19:40:05.527" v="2"/>
          <ac:spMkLst>
            <pc:docMk/>
            <pc:sldMk cId="3069728568" sldId="256"/>
            <ac:spMk id="4" creationId="{8631BC74-64C6-2DBF-9A04-FF674D2CE878}"/>
          </ac:spMkLst>
        </pc:spChg>
        <pc:spChg chg="add">
          <ac:chgData name="Pablo Robles" userId="S::pablo.robles@eaca.eu::2f7f80e6-7e1a-49f9-bd5b-2a140cbaa6c4" providerId="AD" clId="Web-{C78739AD-B07D-41C8-6F0C-B5534077250E}" dt="2023-07-24T19:40:26.653" v="3"/>
          <ac:spMkLst>
            <pc:docMk/>
            <pc:sldMk cId="3069728568" sldId="256"/>
            <ac:spMk id="5" creationId="{9FB20DF8-6436-1F17-20F2-CEF2281AAD01}"/>
          </ac:spMkLst>
        </pc:spChg>
        <pc:spChg chg="add">
          <ac:chgData name="Pablo Robles" userId="S::pablo.robles@eaca.eu::2f7f80e6-7e1a-49f9-bd5b-2a140cbaa6c4" providerId="AD" clId="Web-{C78739AD-B07D-41C8-6F0C-B5534077250E}" dt="2023-07-24T19:40:27.856" v="4"/>
          <ac:spMkLst>
            <pc:docMk/>
            <pc:sldMk cId="3069728568" sldId="256"/>
            <ac:spMk id="6" creationId="{FB79C125-89D4-F524-25C5-3698C9255029}"/>
          </ac:spMkLst>
        </pc:spChg>
        <pc:spChg chg="add">
          <ac:chgData name="Pablo Robles" userId="S::pablo.robles@eaca.eu::2f7f80e6-7e1a-49f9-bd5b-2a140cbaa6c4" providerId="AD" clId="Web-{C78739AD-B07D-41C8-6F0C-B5534077250E}" dt="2023-07-24T19:40:28.981" v="5"/>
          <ac:spMkLst>
            <pc:docMk/>
            <pc:sldMk cId="3069728568" sldId="256"/>
            <ac:spMk id="9" creationId="{AB0506C5-844E-0257-7C9D-A158638FD6F3}"/>
          </ac:spMkLst>
        </pc:spChg>
        <pc:spChg chg="add">
          <ac:chgData name="Pablo Robles" userId="S::pablo.robles@eaca.eu::2f7f80e6-7e1a-49f9-bd5b-2a140cbaa6c4" providerId="AD" clId="Web-{C78739AD-B07D-41C8-6F0C-B5534077250E}" dt="2023-07-24T19:40:30.903" v="6"/>
          <ac:spMkLst>
            <pc:docMk/>
            <pc:sldMk cId="3069728568" sldId="256"/>
            <ac:spMk id="10" creationId="{C1F2EE14-8D93-0BB6-77C3-9B860E50E797}"/>
          </ac:spMkLst>
        </pc:spChg>
      </pc:sldChg>
    </pc:docChg>
  </pc:docChgLst>
  <pc:docChgLst>
    <pc:chgData name="Kasia Gluszak" userId="8079a487-4467-438f-af75-a2dadd3e292c" providerId="ADAL" clId="{B459C0F4-79C6-468F-82E8-8569D6B04A5A}"/>
    <pc:docChg chg="undo custSel modSld">
      <pc:chgData name="Kasia Gluszak" userId="8079a487-4467-438f-af75-a2dadd3e292c" providerId="ADAL" clId="{B459C0F4-79C6-468F-82E8-8569D6B04A5A}" dt="2022-10-27T13:34:53.696" v="1" actId="478"/>
      <pc:docMkLst>
        <pc:docMk/>
      </pc:docMkLst>
      <pc:sldChg chg="addSp delSp mod">
        <pc:chgData name="Kasia Gluszak" userId="8079a487-4467-438f-af75-a2dadd3e292c" providerId="ADAL" clId="{B459C0F4-79C6-468F-82E8-8569D6B04A5A}" dt="2022-10-27T13:34:53.696" v="1" actId="478"/>
        <pc:sldMkLst>
          <pc:docMk/>
          <pc:sldMk cId="2617305984" sldId="259"/>
        </pc:sldMkLst>
        <pc:spChg chg="add del">
          <ac:chgData name="Kasia Gluszak" userId="8079a487-4467-438f-af75-a2dadd3e292c" providerId="ADAL" clId="{B459C0F4-79C6-468F-82E8-8569D6B04A5A}" dt="2022-10-27T13:34:53.696" v="1" actId="478"/>
          <ac:spMkLst>
            <pc:docMk/>
            <pc:sldMk cId="2617305984" sldId="259"/>
            <ac:spMk id="2" creationId="{630A76D0-8656-7646-B7C1-FDAEF2CC368B}"/>
          </ac:spMkLst>
        </pc:spChg>
      </pc:sldChg>
    </pc:docChg>
  </pc:docChgLst>
  <pc:docChgLst>
    <pc:chgData name="Myriam Seda" userId="S::myriam.seda@eaca.eu::8a070215-f728-4fae-92d4-1f76193e98b3" providerId="AD" clId="Web-{B61D140E-9508-7475-603D-97F3F7141863}"/>
    <pc:docChg chg="addSld delSld modSld modSection">
      <pc:chgData name="Myriam Seda" userId="S::myriam.seda@eaca.eu::8a070215-f728-4fae-92d4-1f76193e98b3" providerId="AD" clId="Web-{B61D140E-9508-7475-603D-97F3F7141863}" dt="2023-08-22T15:09:08.248" v="3"/>
      <pc:docMkLst>
        <pc:docMk/>
      </pc:docMkLst>
      <pc:sldChg chg="delSp add del replId">
        <pc:chgData name="Myriam Seda" userId="S::myriam.seda@eaca.eu::8a070215-f728-4fae-92d4-1f76193e98b3" providerId="AD" clId="Web-{B61D140E-9508-7475-603D-97F3F7141863}" dt="2023-08-22T15:09:08.248" v="3"/>
        <pc:sldMkLst>
          <pc:docMk/>
          <pc:sldMk cId="3659118825" sldId="313"/>
        </pc:sldMkLst>
        <pc:spChg chg="del">
          <ac:chgData name="Myriam Seda" userId="S::myriam.seda@eaca.eu::8a070215-f728-4fae-92d4-1f76193e98b3" providerId="AD" clId="Web-{B61D140E-9508-7475-603D-97F3F7141863}" dt="2023-08-22T15:08:39.310" v="2"/>
          <ac:spMkLst>
            <pc:docMk/>
            <pc:sldMk cId="3659118825" sldId="313"/>
            <ac:spMk id="7" creationId="{EBB51331-4B21-FF4F-BDDF-4951A7C55FA3}"/>
          </ac:spMkLst>
        </pc:spChg>
        <pc:spChg chg="del">
          <ac:chgData name="Myriam Seda" userId="S::myriam.seda@eaca.eu::8a070215-f728-4fae-92d4-1f76193e98b3" providerId="AD" clId="Web-{B61D140E-9508-7475-603D-97F3F7141863}" dt="2023-08-22T15:08:35.701" v="1"/>
          <ac:spMkLst>
            <pc:docMk/>
            <pc:sldMk cId="3659118825" sldId="313"/>
            <ac:spMk id="8" creationId="{B2923A13-B29D-9349-892E-4B467C01F2F1}"/>
          </ac:spMkLst>
        </pc:spChg>
      </pc:sldChg>
    </pc:docChg>
  </pc:docChgLst>
  <pc:docChgLst>
    <pc:chgData name="Arianna Boccialone" userId="1b5cbb24-d286-46ca-9e64-3f41c48bcd6c" providerId="ADAL" clId="{6ADA55B2-1A00-F840-9EEF-C65D1579658A}"/>
    <pc:docChg chg="undo custSel addSld delSld modSld sldOrd modSection">
      <pc:chgData name="Arianna Boccialone" userId="1b5cbb24-d286-46ca-9e64-3f41c48bcd6c" providerId="ADAL" clId="{6ADA55B2-1A00-F840-9EEF-C65D1579658A}" dt="2023-03-20T13:53:18.314" v="2445" actId="2696"/>
      <pc:docMkLst>
        <pc:docMk/>
      </pc:docMkLst>
      <pc:sldChg chg="modSp mod">
        <pc:chgData name="Arianna Boccialone" userId="1b5cbb24-d286-46ca-9e64-3f41c48bcd6c" providerId="ADAL" clId="{6ADA55B2-1A00-F840-9EEF-C65D1579658A}" dt="2023-03-20T13:52:54.456" v="2426" actId="20577"/>
        <pc:sldMkLst>
          <pc:docMk/>
          <pc:sldMk cId="1380421487" sldId="257"/>
        </pc:sldMkLst>
        <pc:spChg chg="mod">
          <ac:chgData name="Arianna Boccialone" userId="1b5cbb24-d286-46ca-9e64-3f41c48bcd6c" providerId="ADAL" clId="{6ADA55B2-1A00-F840-9EEF-C65D1579658A}" dt="2023-03-20T13:52:54.456" v="2426" actId="20577"/>
          <ac:spMkLst>
            <pc:docMk/>
            <pc:sldMk cId="1380421487" sldId="257"/>
            <ac:spMk id="2" creationId="{6EA381EA-0A4D-9541-A707-BC35D4D205D7}"/>
          </ac:spMkLst>
        </pc:spChg>
      </pc:sldChg>
      <pc:sldChg chg="modSp mod">
        <pc:chgData name="Arianna Boccialone" userId="1b5cbb24-d286-46ca-9e64-3f41c48bcd6c" providerId="ADAL" clId="{6ADA55B2-1A00-F840-9EEF-C65D1579658A}" dt="2023-03-20T13:53:06.775" v="2433" actId="20577"/>
        <pc:sldMkLst>
          <pc:docMk/>
          <pc:sldMk cId="1319328702" sldId="258"/>
        </pc:sldMkLst>
        <pc:spChg chg="mod">
          <ac:chgData name="Arianna Boccialone" userId="1b5cbb24-d286-46ca-9e64-3f41c48bcd6c" providerId="ADAL" clId="{6ADA55B2-1A00-F840-9EEF-C65D1579658A}" dt="2023-03-20T13:53:06.775" v="2433" actId="20577"/>
          <ac:spMkLst>
            <pc:docMk/>
            <pc:sldMk cId="1319328702" sldId="258"/>
            <ac:spMk id="2" creationId="{85ABF607-5330-E942-951A-368A59006569}"/>
          </ac:spMkLst>
        </pc:spChg>
      </pc:sldChg>
      <pc:sldChg chg="modSp mod ord">
        <pc:chgData name="Arianna Boccialone" userId="1b5cbb24-d286-46ca-9e64-3f41c48bcd6c" providerId="ADAL" clId="{6ADA55B2-1A00-F840-9EEF-C65D1579658A}" dt="2023-03-20T13:13:23.192" v="1360" actId="20577"/>
        <pc:sldMkLst>
          <pc:docMk/>
          <pc:sldMk cId="2617305984" sldId="259"/>
        </pc:sldMkLst>
        <pc:spChg chg="mod">
          <ac:chgData name="Arianna Boccialone" userId="1b5cbb24-d286-46ca-9e64-3f41c48bcd6c" providerId="ADAL" clId="{6ADA55B2-1A00-F840-9EEF-C65D1579658A}" dt="2023-03-20T13:13:23.192" v="1360" actId="20577"/>
          <ac:spMkLst>
            <pc:docMk/>
            <pc:sldMk cId="2617305984" sldId="259"/>
            <ac:spMk id="2" creationId="{630A76D0-8656-7646-B7C1-FDAEF2CC368B}"/>
          </ac:spMkLst>
        </pc:spChg>
      </pc:sldChg>
      <pc:sldChg chg="modSp mod ord">
        <pc:chgData name="Arianna Boccialone" userId="1b5cbb24-d286-46ca-9e64-3f41c48bcd6c" providerId="ADAL" clId="{6ADA55B2-1A00-F840-9EEF-C65D1579658A}" dt="2023-03-20T11:14:21.070" v="487" actId="20577"/>
        <pc:sldMkLst>
          <pc:docMk/>
          <pc:sldMk cId="1428079023" sldId="260"/>
        </pc:sldMkLst>
        <pc:spChg chg="mod">
          <ac:chgData name="Arianna Boccialone" userId="1b5cbb24-d286-46ca-9e64-3f41c48bcd6c" providerId="ADAL" clId="{6ADA55B2-1A00-F840-9EEF-C65D1579658A}" dt="2023-03-20T11:14:21.070" v="487" actId="20577"/>
          <ac:spMkLst>
            <pc:docMk/>
            <pc:sldMk cId="1428079023" sldId="260"/>
            <ac:spMk id="2" creationId="{8952DD9B-16A7-994C-B0BD-1C7FBF819DAE}"/>
          </ac:spMkLst>
        </pc:spChg>
      </pc:sldChg>
      <pc:sldChg chg="modSp del mod ord">
        <pc:chgData name="Arianna Boccialone" userId="1b5cbb24-d286-46ca-9e64-3f41c48bcd6c" providerId="ADAL" clId="{6ADA55B2-1A00-F840-9EEF-C65D1579658A}" dt="2023-03-20T13:52:56.421" v="2427" actId="2696"/>
        <pc:sldMkLst>
          <pc:docMk/>
          <pc:sldMk cId="527913803" sldId="263"/>
        </pc:sldMkLst>
        <pc:spChg chg="mod">
          <ac:chgData name="Arianna Boccialone" userId="1b5cbb24-d286-46ca-9e64-3f41c48bcd6c" providerId="ADAL" clId="{6ADA55B2-1A00-F840-9EEF-C65D1579658A}" dt="2023-03-20T10:43:11.535" v="68" actId="113"/>
          <ac:spMkLst>
            <pc:docMk/>
            <pc:sldMk cId="527913803" sldId="263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0:37:29.671" v="36" actId="255"/>
          <ac:spMkLst>
            <pc:docMk/>
            <pc:sldMk cId="527913803" sldId="263"/>
            <ac:spMk id="3" creationId="{8991CF8F-5172-B549-9A15-CDAD040A9855}"/>
          </ac:spMkLst>
        </pc:spChg>
      </pc:sldChg>
      <pc:sldChg chg="addSp delSp modSp del mod ord setBg">
        <pc:chgData name="Arianna Boccialone" userId="1b5cbb24-d286-46ca-9e64-3f41c48bcd6c" providerId="ADAL" clId="{6ADA55B2-1A00-F840-9EEF-C65D1579658A}" dt="2023-03-20T13:53:09.125" v="2434" actId="2696"/>
        <pc:sldMkLst>
          <pc:docMk/>
          <pc:sldMk cId="4167471635" sldId="266"/>
        </pc:sldMkLst>
        <pc:spChg chg="del mod">
          <ac:chgData name="Arianna Boccialone" userId="1b5cbb24-d286-46ca-9e64-3f41c48bcd6c" providerId="ADAL" clId="{6ADA55B2-1A00-F840-9EEF-C65D1579658A}" dt="2023-03-20T10:52:21.009" v="238"/>
          <ac:spMkLst>
            <pc:docMk/>
            <pc:sldMk cId="4167471635" sldId="266"/>
            <ac:spMk id="2" creationId="{B5815071-618B-0344-9CFF-EC51A606D06E}"/>
          </ac:spMkLst>
        </pc:spChg>
        <pc:spChg chg="del">
          <ac:chgData name="Arianna Boccialone" userId="1b5cbb24-d286-46ca-9e64-3f41c48bcd6c" providerId="ADAL" clId="{6ADA55B2-1A00-F840-9EEF-C65D1579658A}" dt="2023-03-20T10:52:06.352" v="235" actId="478"/>
          <ac:spMkLst>
            <pc:docMk/>
            <pc:sldMk cId="4167471635" sldId="266"/>
            <ac:spMk id="3" creationId="{16311710-6A84-AE44-83F9-F88FB01CD180}"/>
          </ac:spMkLst>
        </pc:spChg>
        <pc:spChg chg="del">
          <ac:chgData name="Arianna Boccialone" userId="1b5cbb24-d286-46ca-9e64-3f41c48bcd6c" providerId="ADAL" clId="{6ADA55B2-1A00-F840-9EEF-C65D1579658A}" dt="2023-03-20T10:52:08.020" v="236" actId="478"/>
          <ac:spMkLst>
            <pc:docMk/>
            <pc:sldMk cId="4167471635" sldId="266"/>
            <ac:spMk id="4" creationId="{C076689A-8743-7341-90C9-A5FCA8AABB63}"/>
          </ac:spMkLst>
        </pc:spChg>
        <pc:spChg chg="add mod">
          <ac:chgData name="Arianna Boccialone" userId="1b5cbb24-d286-46ca-9e64-3f41c48bcd6c" providerId="ADAL" clId="{6ADA55B2-1A00-F840-9EEF-C65D1579658A}" dt="2023-03-20T10:53:22.706" v="254" actId="478"/>
          <ac:spMkLst>
            <pc:docMk/>
            <pc:sldMk cId="4167471635" sldId="266"/>
            <ac:spMk id="8" creationId="{CE9EDF5E-5B0B-520B-3739-FD3C18B7646A}"/>
          </ac:spMkLst>
        </pc:spChg>
        <pc:spChg chg="add del">
          <ac:chgData name="Arianna Boccialone" userId="1b5cbb24-d286-46ca-9e64-3f41c48bcd6c" providerId="ADAL" clId="{6ADA55B2-1A00-F840-9EEF-C65D1579658A}" dt="2023-03-20T10:52:32.814" v="240" actId="26606"/>
          <ac:spMkLst>
            <pc:docMk/>
            <pc:sldMk cId="4167471635" sldId="266"/>
            <ac:spMk id="11" creationId="{ED55A19D-297C-4231-AD1F-08EF9B4AA8F4}"/>
          </ac:spMkLst>
        </pc:spChg>
        <pc:spChg chg="add del">
          <ac:chgData name="Arianna Boccialone" userId="1b5cbb24-d286-46ca-9e64-3f41c48bcd6c" providerId="ADAL" clId="{6ADA55B2-1A00-F840-9EEF-C65D1579658A}" dt="2023-03-20T10:52:32.814" v="240" actId="26606"/>
          <ac:spMkLst>
            <pc:docMk/>
            <pc:sldMk cId="4167471635" sldId="266"/>
            <ac:spMk id="13" creationId="{EBAB6C56-3D38-4923-996E-BD474BBB91E9}"/>
          </ac:spMkLst>
        </pc:spChg>
        <pc:spChg chg="add del">
          <ac:chgData name="Arianna Boccialone" userId="1b5cbb24-d286-46ca-9e64-3f41c48bcd6c" providerId="ADAL" clId="{6ADA55B2-1A00-F840-9EEF-C65D1579658A}" dt="2023-03-20T10:52:32.814" v="240" actId="26606"/>
          <ac:spMkLst>
            <pc:docMk/>
            <pc:sldMk cId="4167471635" sldId="266"/>
            <ac:spMk id="15" creationId="{20CD21DB-082D-417D-A5AB-FC838AF9D944}"/>
          </ac:spMkLst>
        </pc:spChg>
        <pc:spChg chg="add del">
          <ac:chgData name="Arianna Boccialone" userId="1b5cbb24-d286-46ca-9e64-3f41c48bcd6c" providerId="ADAL" clId="{6ADA55B2-1A00-F840-9EEF-C65D1579658A}" dt="2023-03-20T10:52:32.814" v="240" actId="26606"/>
          <ac:spMkLst>
            <pc:docMk/>
            <pc:sldMk cId="4167471635" sldId="266"/>
            <ac:spMk id="17" creationId="{7BD8AB83-2763-4392-B4B9-049CDF1F6EA4}"/>
          </ac:spMkLst>
        </pc:spChg>
        <pc:spChg chg="add del">
          <ac:chgData name="Arianna Boccialone" userId="1b5cbb24-d286-46ca-9e64-3f41c48bcd6c" providerId="ADAL" clId="{6ADA55B2-1A00-F840-9EEF-C65D1579658A}" dt="2023-03-20T10:52:32.814" v="240" actId="26606"/>
          <ac:spMkLst>
            <pc:docMk/>
            <pc:sldMk cId="4167471635" sldId="266"/>
            <ac:spMk id="19" creationId="{480F071C-C35C-4CE1-8EE5-8ED96E2F4E25}"/>
          </ac:spMkLst>
        </pc:spChg>
        <pc:spChg chg="add del">
          <ac:chgData name="Arianna Boccialone" userId="1b5cbb24-d286-46ca-9e64-3f41c48bcd6c" providerId="ADAL" clId="{6ADA55B2-1A00-F840-9EEF-C65D1579658A}" dt="2023-03-20T10:52:32.814" v="240" actId="26606"/>
          <ac:spMkLst>
            <pc:docMk/>
            <pc:sldMk cId="4167471635" sldId="266"/>
            <ac:spMk id="21" creationId="{CD97FAB4-59E0-4E65-B50B-867B14D2A067}"/>
          </ac:spMkLst>
        </pc:spChg>
        <pc:spChg chg="add del">
          <ac:chgData name="Arianna Boccialone" userId="1b5cbb24-d286-46ca-9e64-3f41c48bcd6c" providerId="ADAL" clId="{6ADA55B2-1A00-F840-9EEF-C65D1579658A}" dt="2023-03-20T10:52:32.814" v="240" actId="26606"/>
          <ac:spMkLst>
            <pc:docMk/>
            <pc:sldMk cId="4167471635" sldId="266"/>
            <ac:spMk id="23" creationId="{0D578F4B-2751-4FC2-8853-FAC5C59139C1}"/>
          </ac:spMkLst>
        </pc:spChg>
        <pc:spChg chg="add del">
          <ac:chgData name="Arianna Boccialone" userId="1b5cbb24-d286-46ca-9e64-3f41c48bcd6c" providerId="ADAL" clId="{6ADA55B2-1A00-F840-9EEF-C65D1579658A}" dt="2023-03-20T10:52:44.920" v="246" actId="26606"/>
          <ac:spMkLst>
            <pc:docMk/>
            <pc:sldMk cId="4167471635" sldId="266"/>
            <ac:spMk id="25" creationId="{AB8C311F-7253-4AED-9701-7FC0708C41C7}"/>
          </ac:spMkLst>
        </pc:spChg>
        <pc:spChg chg="add del">
          <ac:chgData name="Arianna Boccialone" userId="1b5cbb24-d286-46ca-9e64-3f41c48bcd6c" providerId="ADAL" clId="{6ADA55B2-1A00-F840-9EEF-C65D1579658A}" dt="2023-03-20T10:52:44.920" v="246" actId="26606"/>
          <ac:spMkLst>
            <pc:docMk/>
            <pc:sldMk cId="4167471635" sldId="266"/>
            <ac:spMk id="26" creationId="{E2384209-CB15-4CDF-9D31-C44FD9A3F20D}"/>
          </ac:spMkLst>
        </pc:spChg>
        <pc:spChg chg="add del">
          <ac:chgData name="Arianna Boccialone" userId="1b5cbb24-d286-46ca-9e64-3f41c48bcd6c" providerId="ADAL" clId="{6ADA55B2-1A00-F840-9EEF-C65D1579658A}" dt="2023-03-20T10:52:44.920" v="246" actId="26606"/>
          <ac:spMkLst>
            <pc:docMk/>
            <pc:sldMk cId="4167471635" sldId="266"/>
            <ac:spMk id="27" creationId="{2633B3B5-CC90-43F0-8714-D31D1F3F0209}"/>
          </ac:spMkLst>
        </pc:spChg>
        <pc:spChg chg="add del">
          <ac:chgData name="Arianna Boccialone" userId="1b5cbb24-d286-46ca-9e64-3f41c48bcd6c" providerId="ADAL" clId="{6ADA55B2-1A00-F840-9EEF-C65D1579658A}" dt="2023-03-20T10:52:44.920" v="246" actId="26606"/>
          <ac:spMkLst>
            <pc:docMk/>
            <pc:sldMk cId="4167471635" sldId="266"/>
            <ac:spMk id="28" creationId="{A8D57A06-A426-446D-B02C-A2DC6B62E45E}"/>
          </ac:spMkLst>
        </pc:spChg>
        <pc:spChg chg="add del">
          <ac:chgData name="Arianna Boccialone" userId="1b5cbb24-d286-46ca-9e64-3f41c48bcd6c" providerId="ADAL" clId="{6ADA55B2-1A00-F840-9EEF-C65D1579658A}" dt="2023-03-20T10:52:50.146" v="248" actId="26606"/>
          <ac:spMkLst>
            <pc:docMk/>
            <pc:sldMk cId="4167471635" sldId="266"/>
            <ac:spMk id="33" creationId="{C3896A03-3945-419A-B66B-4EE266EDD152}"/>
          </ac:spMkLst>
        </pc:spChg>
        <pc:spChg chg="add del">
          <ac:chgData name="Arianna Boccialone" userId="1b5cbb24-d286-46ca-9e64-3f41c48bcd6c" providerId="ADAL" clId="{6ADA55B2-1A00-F840-9EEF-C65D1579658A}" dt="2023-03-20T10:53:01.143" v="251" actId="26606"/>
          <ac:spMkLst>
            <pc:docMk/>
            <pc:sldMk cId="4167471635" sldId="266"/>
            <ac:spMk id="38" creationId="{AB8C311F-7253-4AED-9701-7FC0708C41C7}"/>
          </ac:spMkLst>
        </pc:spChg>
        <pc:spChg chg="add del">
          <ac:chgData name="Arianna Boccialone" userId="1b5cbb24-d286-46ca-9e64-3f41c48bcd6c" providerId="ADAL" clId="{6ADA55B2-1A00-F840-9EEF-C65D1579658A}" dt="2023-03-20T10:53:01.143" v="251" actId="26606"/>
          <ac:spMkLst>
            <pc:docMk/>
            <pc:sldMk cId="4167471635" sldId="266"/>
            <ac:spMk id="40" creationId="{E2384209-CB15-4CDF-9D31-C44FD9A3F20D}"/>
          </ac:spMkLst>
        </pc:spChg>
        <pc:spChg chg="add del">
          <ac:chgData name="Arianna Boccialone" userId="1b5cbb24-d286-46ca-9e64-3f41c48bcd6c" providerId="ADAL" clId="{6ADA55B2-1A00-F840-9EEF-C65D1579658A}" dt="2023-03-20T10:53:01.143" v="251" actId="26606"/>
          <ac:spMkLst>
            <pc:docMk/>
            <pc:sldMk cId="4167471635" sldId="266"/>
            <ac:spMk id="42" creationId="{2633B3B5-CC90-43F0-8714-D31D1F3F0209}"/>
          </ac:spMkLst>
        </pc:spChg>
        <pc:spChg chg="add del">
          <ac:chgData name="Arianna Boccialone" userId="1b5cbb24-d286-46ca-9e64-3f41c48bcd6c" providerId="ADAL" clId="{6ADA55B2-1A00-F840-9EEF-C65D1579658A}" dt="2023-03-20T10:53:01.143" v="251" actId="26606"/>
          <ac:spMkLst>
            <pc:docMk/>
            <pc:sldMk cId="4167471635" sldId="266"/>
            <ac:spMk id="44" creationId="{A8D57A06-A426-446D-B02C-A2DC6B62E45E}"/>
          </ac:spMkLst>
        </pc:spChg>
        <pc:spChg chg="add">
          <ac:chgData name="Arianna Boccialone" userId="1b5cbb24-d286-46ca-9e64-3f41c48bcd6c" providerId="ADAL" clId="{6ADA55B2-1A00-F840-9EEF-C65D1579658A}" dt="2023-03-20T10:53:01.143" v="251" actId="26606"/>
          <ac:spMkLst>
            <pc:docMk/>
            <pc:sldMk cId="4167471635" sldId="266"/>
            <ac:spMk id="49" creationId="{42A4FC2C-047E-45A5-965D-8E1E3BF09BC6}"/>
          </ac:spMkLst>
        </pc:spChg>
        <pc:picChg chg="ord">
          <ac:chgData name="Arianna Boccialone" userId="1b5cbb24-d286-46ca-9e64-3f41c48bcd6c" providerId="ADAL" clId="{6ADA55B2-1A00-F840-9EEF-C65D1579658A}" dt="2023-03-20T10:52:32.822" v="241" actId="26606"/>
          <ac:picMkLst>
            <pc:docMk/>
            <pc:sldMk cId="4167471635" sldId="266"/>
            <ac:picMk id="5" creationId="{B5E0FFB6-9B99-4141-8F66-D18744C69ED0}"/>
          </ac:picMkLst>
        </pc:picChg>
        <pc:picChg chg="add del mod">
          <ac:chgData name="Arianna Boccialone" userId="1b5cbb24-d286-46ca-9e64-3f41c48bcd6c" providerId="ADAL" clId="{6ADA55B2-1A00-F840-9EEF-C65D1579658A}" dt="2023-03-20T10:53:22.706" v="254" actId="478"/>
          <ac:picMkLst>
            <pc:docMk/>
            <pc:sldMk cId="4167471635" sldId="266"/>
            <ac:picMk id="6" creationId="{B94B45CC-1B9D-6E17-FC4A-691F3AF73D1F}"/>
          </ac:picMkLst>
        </pc:picChg>
      </pc:sldChg>
      <pc:sldChg chg="modSp add del mod">
        <pc:chgData name="Arianna Boccialone" userId="1b5cbb24-d286-46ca-9e64-3f41c48bcd6c" providerId="ADAL" clId="{6ADA55B2-1A00-F840-9EEF-C65D1579658A}" dt="2023-03-20T13:52:56.831" v="2428" actId="2696"/>
        <pc:sldMkLst>
          <pc:docMk/>
          <pc:sldMk cId="2717725354" sldId="278"/>
        </pc:sldMkLst>
        <pc:spChg chg="mod">
          <ac:chgData name="Arianna Boccialone" userId="1b5cbb24-d286-46ca-9e64-3f41c48bcd6c" providerId="ADAL" clId="{6ADA55B2-1A00-F840-9EEF-C65D1579658A}" dt="2023-03-20T10:43:05.668" v="67" actId="113"/>
          <ac:spMkLst>
            <pc:docMk/>
            <pc:sldMk cId="2717725354" sldId="278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0:42:50.797" v="66" actId="255"/>
          <ac:spMkLst>
            <pc:docMk/>
            <pc:sldMk cId="2717725354" sldId="278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2:57.454" v="2429" actId="2696"/>
        <pc:sldMkLst>
          <pc:docMk/>
          <pc:sldMk cId="3389577854" sldId="279"/>
        </pc:sldMkLst>
        <pc:spChg chg="mod">
          <ac:chgData name="Arianna Boccialone" userId="1b5cbb24-d286-46ca-9e64-3f41c48bcd6c" providerId="ADAL" clId="{6ADA55B2-1A00-F840-9EEF-C65D1579658A}" dt="2023-03-20T10:43:54.629" v="94" actId="20577"/>
          <ac:spMkLst>
            <pc:docMk/>
            <pc:sldMk cId="3389577854" sldId="279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0:43:57.724" v="95" actId="1076"/>
          <ac:spMkLst>
            <pc:docMk/>
            <pc:sldMk cId="3389577854" sldId="279"/>
            <ac:spMk id="3" creationId="{8991CF8F-5172-B549-9A15-CDAD040A9855}"/>
          </ac:spMkLst>
        </pc:spChg>
      </pc:sldChg>
      <pc:sldChg chg="modSp add del mod ord">
        <pc:chgData name="Arianna Boccialone" userId="1b5cbb24-d286-46ca-9e64-3f41c48bcd6c" providerId="ADAL" clId="{6ADA55B2-1A00-F840-9EEF-C65D1579658A}" dt="2023-03-20T10:47:39.854" v="140" actId="2696"/>
        <pc:sldMkLst>
          <pc:docMk/>
          <pc:sldMk cId="2232553994" sldId="280"/>
        </pc:sldMkLst>
        <pc:spChg chg="mod">
          <ac:chgData name="Arianna Boccialone" userId="1b5cbb24-d286-46ca-9e64-3f41c48bcd6c" providerId="ADAL" clId="{6ADA55B2-1A00-F840-9EEF-C65D1579658A}" dt="2023-03-20T10:47:22.160" v="139"/>
          <ac:spMkLst>
            <pc:docMk/>
            <pc:sldMk cId="2232553994" sldId="280"/>
            <ac:spMk id="3" creationId="{8991CF8F-5172-B549-9A15-CDAD040A9855}"/>
          </ac:spMkLst>
        </pc:spChg>
      </pc:sldChg>
      <pc:sldChg chg="addSp delSp modSp add del mod">
        <pc:chgData name="Arianna Boccialone" userId="1b5cbb24-d286-46ca-9e64-3f41c48bcd6c" providerId="ADAL" clId="{6ADA55B2-1A00-F840-9EEF-C65D1579658A}" dt="2023-03-20T13:52:58.576" v="2431" actId="2696"/>
        <pc:sldMkLst>
          <pc:docMk/>
          <pc:sldMk cId="4043795059" sldId="281"/>
        </pc:sldMkLst>
        <pc:spChg chg="mod">
          <ac:chgData name="Arianna Boccialone" userId="1b5cbb24-d286-46ca-9e64-3f41c48bcd6c" providerId="ADAL" clId="{6ADA55B2-1A00-F840-9EEF-C65D1579658A}" dt="2023-03-20T10:45:46.109" v="117" actId="20577"/>
          <ac:spMkLst>
            <pc:docMk/>
            <pc:sldMk cId="4043795059" sldId="281"/>
            <ac:spMk id="2" creationId="{DAA0535B-5EB8-ED49-963C-9CF9B36F8DAD}"/>
          </ac:spMkLst>
        </pc:spChg>
        <pc:spChg chg="del mod">
          <ac:chgData name="Arianna Boccialone" userId="1b5cbb24-d286-46ca-9e64-3f41c48bcd6c" providerId="ADAL" clId="{6ADA55B2-1A00-F840-9EEF-C65D1579658A}" dt="2023-03-20T10:46:08.002" v="121" actId="478"/>
          <ac:spMkLst>
            <pc:docMk/>
            <pc:sldMk cId="4043795059" sldId="281"/>
            <ac:spMk id="3" creationId="{8991CF8F-5172-B549-9A15-CDAD040A9855}"/>
          </ac:spMkLst>
        </pc:spChg>
        <pc:picChg chg="add mod">
          <ac:chgData name="Arianna Boccialone" userId="1b5cbb24-d286-46ca-9e64-3f41c48bcd6c" providerId="ADAL" clId="{6ADA55B2-1A00-F840-9EEF-C65D1579658A}" dt="2023-03-20T10:46:24.110" v="128" actId="14100"/>
          <ac:picMkLst>
            <pc:docMk/>
            <pc:sldMk cId="4043795059" sldId="281"/>
            <ac:picMk id="4" creationId="{6F375A49-16F3-57AE-1C7F-79CAD7EF5D40}"/>
          </ac:picMkLst>
        </pc:picChg>
      </pc:sldChg>
      <pc:sldChg chg="addSp delSp modSp add del mod">
        <pc:chgData name="Arianna Boccialone" userId="1b5cbb24-d286-46ca-9e64-3f41c48bcd6c" providerId="ADAL" clId="{6ADA55B2-1A00-F840-9EEF-C65D1579658A}" dt="2023-03-20T10:47:15.680" v="138" actId="2696"/>
        <pc:sldMkLst>
          <pc:docMk/>
          <pc:sldMk cId="1230077560" sldId="282"/>
        </pc:sldMkLst>
        <pc:spChg chg="add del mod">
          <ac:chgData name="Arianna Boccialone" userId="1b5cbb24-d286-46ca-9e64-3f41c48bcd6c" providerId="ADAL" clId="{6ADA55B2-1A00-F840-9EEF-C65D1579658A}" dt="2023-03-20T10:46:58.107" v="134" actId="767"/>
          <ac:spMkLst>
            <pc:docMk/>
            <pc:sldMk cId="1230077560" sldId="282"/>
            <ac:spMk id="3" creationId="{BEF6F658-2083-9986-D5DA-A6A596958870}"/>
          </ac:spMkLst>
        </pc:spChg>
        <pc:picChg chg="add del">
          <ac:chgData name="Arianna Boccialone" userId="1b5cbb24-d286-46ca-9e64-3f41c48bcd6c" providerId="ADAL" clId="{6ADA55B2-1A00-F840-9EEF-C65D1579658A}" dt="2023-03-20T10:46:58.800" v="135" actId="478"/>
          <ac:picMkLst>
            <pc:docMk/>
            <pc:sldMk cId="1230077560" sldId="282"/>
            <ac:picMk id="4" creationId="{6F375A49-16F3-57AE-1C7F-79CAD7EF5D40}"/>
          </ac:picMkLst>
        </pc:picChg>
      </pc:sldChg>
      <pc:sldChg chg="add del">
        <pc:chgData name="Arianna Boccialone" userId="1b5cbb24-d286-46ca-9e64-3f41c48bcd6c" providerId="ADAL" clId="{6ADA55B2-1A00-F840-9EEF-C65D1579658A}" dt="2023-03-20T13:52:57.869" v="2430" actId="2696"/>
        <pc:sldMkLst>
          <pc:docMk/>
          <pc:sldMk cId="3407065599" sldId="283"/>
        </pc:sldMkLst>
      </pc:sldChg>
      <pc:sldChg chg="modSp add del mod ord">
        <pc:chgData name="Arianna Boccialone" userId="1b5cbb24-d286-46ca-9e64-3f41c48bcd6c" providerId="ADAL" clId="{6ADA55B2-1A00-F840-9EEF-C65D1579658A}" dt="2023-03-20T13:52:59.265" v="2432" actId="2696"/>
        <pc:sldMkLst>
          <pc:docMk/>
          <pc:sldMk cId="1474770116" sldId="284"/>
        </pc:sldMkLst>
        <pc:spChg chg="mod">
          <ac:chgData name="Arianna Boccialone" userId="1b5cbb24-d286-46ca-9e64-3f41c48bcd6c" providerId="ADAL" clId="{6ADA55B2-1A00-F840-9EEF-C65D1579658A}" dt="2023-03-20T10:50:30.521" v="188" actId="20577"/>
          <ac:spMkLst>
            <pc:docMk/>
            <pc:sldMk cId="1474770116" sldId="284"/>
            <ac:spMk id="3" creationId="{8991CF8F-5172-B549-9A15-CDAD040A9855}"/>
          </ac:spMkLst>
        </pc:spChg>
      </pc:sldChg>
      <pc:sldChg chg="addSp delSp modSp add del mod ord">
        <pc:chgData name="Arianna Boccialone" userId="1b5cbb24-d286-46ca-9e64-3f41c48bcd6c" providerId="ADAL" clId="{6ADA55B2-1A00-F840-9EEF-C65D1579658A}" dt="2023-03-20T13:53:15.901" v="2443" actId="2696"/>
        <pc:sldMkLst>
          <pc:docMk/>
          <pc:sldMk cId="987285725" sldId="285"/>
        </pc:sldMkLst>
        <pc:spChg chg="del">
          <ac:chgData name="Arianna Boccialone" userId="1b5cbb24-d286-46ca-9e64-3f41c48bcd6c" providerId="ADAL" clId="{6ADA55B2-1A00-F840-9EEF-C65D1579658A}" dt="2023-03-20T11:03:09.063" v="338"/>
          <ac:spMkLst>
            <pc:docMk/>
            <pc:sldMk cId="987285725" sldId="285"/>
            <ac:spMk id="2" creationId="{B5815071-618B-0344-9CFF-EC51A606D06E}"/>
          </ac:spMkLst>
        </pc:spChg>
        <pc:spChg chg="mod">
          <ac:chgData name="Arianna Boccialone" userId="1b5cbb24-d286-46ca-9e64-3f41c48bcd6c" providerId="ADAL" clId="{6ADA55B2-1A00-F840-9EEF-C65D1579658A}" dt="2023-03-20T11:08:19.316" v="412" actId="2711"/>
          <ac:spMkLst>
            <pc:docMk/>
            <pc:sldMk cId="987285725" sldId="285"/>
            <ac:spMk id="3" creationId="{16311710-6A84-AE44-83F9-F88FB01CD180}"/>
          </ac:spMkLst>
        </pc:spChg>
        <pc:spChg chg="mod">
          <ac:chgData name="Arianna Boccialone" userId="1b5cbb24-d286-46ca-9e64-3f41c48bcd6c" providerId="ADAL" clId="{6ADA55B2-1A00-F840-9EEF-C65D1579658A}" dt="2023-03-20T11:07:37.691" v="404" actId="14100"/>
          <ac:spMkLst>
            <pc:docMk/>
            <pc:sldMk cId="987285725" sldId="285"/>
            <ac:spMk id="4" creationId="{C076689A-8743-7341-90C9-A5FCA8AABB63}"/>
          </ac:spMkLst>
        </pc:spChg>
        <pc:spChg chg="add del mod">
          <ac:chgData name="Arianna Boccialone" userId="1b5cbb24-d286-46ca-9e64-3f41c48bcd6c" providerId="ADAL" clId="{6ADA55B2-1A00-F840-9EEF-C65D1579658A}" dt="2023-03-20T11:05:45.572" v="376"/>
          <ac:spMkLst>
            <pc:docMk/>
            <pc:sldMk cId="987285725" sldId="285"/>
            <ac:spMk id="7" creationId="{F414B396-A1AD-442B-B1B7-88E4B13C82EE}"/>
          </ac:spMkLst>
        </pc:spChg>
        <pc:picChg chg="add del mod">
          <ac:chgData name="Arianna Boccialone" userId="1b5cbb24-d286-46ca-9e64-3f41c48bcd6c" providerId="ADAL" clId="{6ADA55B2-1A00-F840-9EEF-C65D1579658A}" dt="2023-03-20T11:04:01.643" v="367" actId="478"/>
          <ac:picMkLst>
            <pc:docMk/>
            <pc:sldMk cId="987285725" sldId="285"/>
            <ac:picMk id="6" creationId="{A7B0686A-C131-0495-95CD-7C69A89D6A5C}"/>
          </ac:picMkLst>
        </pc:picChg>
        <pc:picChg chg="add mod">
          <ac:chgData name="Arianna Boccialone" userId="1b5cbb24-d286-46ca-9e64-3f41c48bcd6c" providerId="ADAL" clId="{6ADA55B2-1A00-F840-9EEF-C65D1579658A}" dt="2023-03-20T11:07:44.496" v="405" actId="1076"/>
          <ac:picMkLst>
            <pc:docMk/>
            <pc:sldMk cId="987285725" sldId="285"/>
            <ac:picMk id="8" creationId="{48B5BAAA-59AD-EAC3-5923-9259FDCAC893}"/>
          </ac:picMkLst>
        </pc:picChg>
      </pc:sldChg>
      <pc:sldChg chg="modSp add del mod ord">
        <pc:chgData name="Arianna Boccialone" userId="1b5cbb24-d286-46ca-9e64-3f41c48bcd6c" providerId="ADAL" clId="{6ADA55B2-1A00-F840-9EEF-C65D1579658A}" dt="2023-03-20T13:53:11.080" v="2435" actId="2696"/>
        <pc:sldMkLst>
          <pc:docMk/>
          <pc:sldMk cId="3380568293" sldId="286"/>
        </pc:sldMkLst>
        <pc:spChg chg="mod">
          <ac:chgData name="Arianna Boccialone" userId="1b5cbb24-d286-46ca-9e64-3f41c48bcd6c" providerId="ADAL" clId="{6ADA55B2-1A00-F840-9EEF-C65D1579658A}" dt="2023-03-20T10:55:33.626" v="267" actId="255"/>
          <ac:spMkLst>
            <pc:docMk/>
            <pc:sldMk cId="3380568293" sldId="286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0:56:05.285" v="275" actId="12"/>
          <ac:spMkLst>
            <pc:docMk/>
            <pc:sldMk cId="3380568293" sldId="286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3:11.515" v="2436" actId="2696"/>
        <pc:sldMkLst>
          <pc:docMk/>
          <pc:sldMk cId="313447578" sldId="287"/>
        </pc:sldMkLst>
        <pc:spChg chg="mod">
          <ac:chgData name="Arianna Boccialone" userId="1b5cbb24-d286-46ca-9e64-3f41c48bcd6c" providerId="ADAL" clId="{6ADA55B2-1A00-F840-9EEF-C65D1579658A}" dt="2023-03-20T10:57:09.722" v="284" actId="113"/>
          <ac:spMkLst>
            <pc:docMk/>
            <pc:sldMk cId="313447578" sldId="287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3:11.844" v="2437" actId="2696"/>
        <pc:sldMkLst>
          <pc:docMk/>
          <pc:sldMk cId="3677741787" sldId="288"/>
        </pc:sldMkLst>
        <pc:spChg chg="mod">
          <ac:chgData name="Arianna Boccialone" userId="1b5cbb24-d286-46ca-9e64-3f41c48bcd6c" providerId="ADAL" clId="{6ADA55B2-1A00-F840-9EEF-C65D1579658A}" dt="2023-03-20T10:58:03.471" v="292" actId="1076"/>
          <ac:spMkLst>
            <pc:docMk/>
            <pc:sldMk cId="3677741787" sldId="288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3:12.202" v="2438" actId="2696"/>
        <pc:sldMkLst>
          <pc:docMk/>
          <pc:sldMk cId="3059350396" sldId="289"/>
        </pc:sldMkLst>
        <pc:spChg chg="mod">
          <ac:chgData name="Arianna Boccialone" userId="1b5cbb24-d286-46ca-9e64-3f41c48bcd6c" providerId="ADAL" clId="{6ADA55B2-1A00-F840-9EEF-C65D1579658A}" dt="2023-03-20T11:01:01.624" v="311" actId="255"/>
          <ac:spMkLst>
            <pc:docMk/>
            <pc:sldMk cId="3059350396" sldId="289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3:12.607" v="2439" actId="2696"/>
        <pc:sldMkLst>
          <pc:docMk/>
          <pc:sldMk cId="302445226" sldId="290"/>
        </pc:sldMkLst>
        <pc:spChg chg="mod">
          <ac:chgData name="Arianna Boccialone" userId="1b5cbb24-d286-46ca-9e64-3f41c48bcd6c" providerId="ADAL" clId="{6ADA55B2-1A00-F840-9EEF-C65D1579658A}" dt="2023-03-20T11:01:16.143" v="313" actId="20577"/>
          <ac:spMkLst>
            <pc:docMk/>
            <pc:sldMk cId="302445226" sldId="290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3:14.910" v="2440" actId="2696"/>
        <pc:sldMkLst>
          <pc:docMk/>
          <pc:sldMk cId="2662490507" sldId="291"/>
        </pc:sldMkLst>
        <pc:spChg chg="mod">
          <ac:chgData name="Arianna Boccialone" userId="1b5cbb24-d286-46ca-9e64-3f41c48bcd6c" providerId="ADAL" clId="{6ADA55B2-1A00-F840-9EEF-C65D1579658A}" dt="2023-03-20T11:01:26.483" v="315" actId="20577"/>
          <ac:spMkLst>
            <pc:docMk/>
            <pc:sldMk cId="2662490507" sldId="291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3:15.088" v="2441" actId="2696"/>
        <pc:sldMkLst>
          <pc:docMk/>
          <pc:sldMk cId="2305058523" sldId="292"/>
        </pc:sldMkLst>
        <pc:spChg chg="mod">
          <ac:chgData name="Arianna Boccialone" userId="1b5cbb24-d286-46ca-9e64-3f41c48bcd6c" providerId="ADAL" clId="{6ADA55B2-1A00-F840-9EEF-C65D1579658A}" dt="2023-03-20T11:00:52.894" v="310" actId="20577"/>
          <ac:spMkLst>
            <pc:docMk/>
            <pc:sldMk cId="2305058523" sldId="292"/>
            <ac:spMk id="3" creationId="{8991CF8F-5172-B549-9A15-CDAD040A9855}"/>
          </ac:spMkLst>
        </pc:spChg>
      </pc:sldChg>
      <pc:sldChg chg="modSp add del mod">
        <pc:chgData name="Arianna Boccialone" userId="1b5cbb24-d286-46ca-9e64-3f41c48bcd6c" providerId="ADAL" clId="{6ADA55B2-1A00-F840-9EEF-C65D1579658A}" dt="2023-03-20T13:53:15.801" v="2442" actId="2696"/>
        <pc:sldMkLst>
          <pc:docMk/>
          <pc:sldMk cId="1268108404" sldId="293"/>
        </pc:sldMkLst>
        <pc:spChg chg="mod">
          <ac:chgData name="Arianna Boccialone" userId="1b5cbb24-d286-46ca-9e64-3f41c48bcd6c" providerId="ADAL" clId="{6ADA55B2-1A00-F840-9EEF-C65D1579658A}" dt="2023-03-20T11:02:37.341" v="332" actId="20577"/>
          <ac:spMkLst>
            <pc:docMk/>
            <pc:sldMk cId="1268108404" sldId="293"/>
            <ac:spMk id="3" creationId="{8991CF8F-5172-B549-9A15-CDAD040A9855}"/>
          </ac:spMkLst>
        </pc:spChg>
      </pc:sldChg>
      <pc:sldChg chg="addSp delSp modSp add del mod ord">
        <pc:chgData name="Arianna Boccialone" userId="1b5cbb24-d286-46ca-9e64-3f41c48bcd6c" providerId="ADAL" clId="{6ADA55B2-1A00-F840-9EEF-C65D1579658A}" dt="2023-03-20T13:46:36.918" v="2424" actId="2696"/>
        <pc:sldMkLst>
          <pc:docMk/>
          <pc:sldMk cId="2781633324" sldId="294"/>
        </pc:sldMkLst>
        <pc:spChg chg="mod">
          <ac:chgData name="Arianna Boccialone" userId="1b5cbb24-d286-46ca-9e64-3f41c48bcd6c" providerId="ADAL" clId="{6ADA55B2-1A00-F840-9EEF-C65D1579658A}" dt="2023-03-20T11:44:09.495" v="1069" actId="1076"/>
          <ac:spMkLst>
            <pc:docMk/>
            <pc:sldMk cId="2781633324" sldId="294"/>
            <ac:spMk id="2" creationId="{B5815071-618B-0344-9CFF-EC51A606D06E}"/>
          </ac:spMkLst>
        </pc:spChg>
        <pc:spChg chg="add del mod">
          <ac:chgData name="Arianna Boccialone" userId="1b5cbb24-d286-46ca-9e64-3f41c48bcd6c" providerId="ADAL" clId="{6ADA55B2-1A00-F840-9EEF-C65D1579658A}" dt="2023-03-20T11:45:27.737" v="1152" actId="478"/>
          <ac:spMkLst>
            <pc:docMk/>
            <pc:sldMk cId="2781633324" sldId="294"/>
            <ac:spMk id="6" creationId="{8C4E363B-8D82-7A3B-460C-516140EE498D}"/>
          </ac:spMkLst>
        </pc:spChg>
        <pc:picChg chg="del mod">
          <ac:chgData name="Arianna Boccialone" userId="1b5cbb24-d286-46ca-9e64-3f41c48bcd6c" providerId="ADAL" clId="{6ADA55B2-1A00-F840-9EEF-C65D1579658A}" dt="2023-03-20T11:45:29.366" v="1153" actId="478"/>
          <ac:picMkLst>
            <pc:docMk/>
            <pc:sldMk cId="2781633324" sldId="294"/>
            <ac:picMk id="5" creationId="{B5E0FFB6-9B99-4141-8F66-D18744C69ED0}"/>
          </ac:picMkLst>
        </pc:picChg>
      </pc:sldChg>
      <pc:sldChg chg="add del">
        <pc:chgData name="Arianna Boccialone" userId="1b5cbb24-d286-46ca-9e64-3f41c48bcd6c" providerId="ADAL" clId="{6ADA55B2-1A00-F840-9EEF-C65D1579658A}" dt="2023-03-20T11:14:46.413" v="491" actId="2696"/>
        <pc:sldMkLst>
          <pc:docMk/>
          <pc:sldMk cId="1930445304" sldId="295"/>
        </pc:sldMkLst>
      </pc:sldChg>
      <pc:sldChg chg="addSp delSp modSp add del mod">
        <pc:chgData name="Arianna Boccialone" userId="1b5cbb24-d286-46ca-9e64-3f41c48bcd6c" providerId="ADAL" clId="{6ADA55B2-1A00-F840-9EEF-C65D1579658A}" dt="2023-03-20T13:53:15.970" v="2444" actId="2696"/>
        <pc:sldMkLst>
          <pc:docMk/>
          <pc:sldMk cId="1454651458" sldId="296"/>
        </pc:sldMkLst>
        <pc:spChg chg="mod">
          <ac:chgData name="Arianna Boccialone" userId="1b5cbb24-d286-46ca-9e64-3f41c48bcd6c" providerId="ADAL" clId="{6ADA55B2-1A00-F840-9EEF-C65D1579658A}" dt="2023-03-20T11:11:43.679" v="450" actId="207"/>
          <ac:spMkLst>
            <pc:docMk/>
            <pc:sldMk cId="1454651458" sldId="296"/>
            <ac:spMk id="4" creationId="{C076689A-8743-7341-90C9-A5FCA8AABB63}"/>
          </ac:spMkLst>
        </pc:spChg>
        <pc:spChg chg="add del mod">
          <ac:chgData name="Arianna Boccialone" userId="1b5cbb24-d286-46ca-9e64-3f41c48bcd6c" providerId="ADAL" clId="{6ADA55B2-1A00-F840-9EEF-C65D1579658A}" dt="2023-03-20T11:08:57.690" v="418"/>
          <ac:spMkLst>
            <pc:docMk/>
            <pc:sldMk cId="1454651458" sldId="296"/>
            <ac:spMk id="6" creationId="{A5543A5F-52DD-FF28-630F-FAE04BF3D732}"/>
          </ac:spMkLst>
        </pc:spChg>
        <pc:spChg chg="add del mod">
          <ac:chgData name="Arianna Boccialone" userId="1b5cbb24-d286-46ca-9e64-3f41c48bcd6c" providerId="ADAL" clId="{6ADA55B2-1A00-F840-9EEF-C65D1579658A}" dt="2023-03-20T11:10:00.649" v="431"/>
          <ac:spMkLst>
            <pc:docMk/>
            <pc:sldMk cId="1454651458" sldId="296"/>
            <ac:spMk id="9" creationId="{DB1D3B81-B1C1-527F-CBF5-61CA6F7F3855}"/>
          </ac:spMkLst>
        </pc:spChg>
        <pc:spChg chg="add del mod">
          <ac:chgData name="Arianna Boccialone" userId="1b5cbb24-d286-46ca-9e64-3f41c48bcd6c" providerId="ADAL" clId="{6ADA55B2-1A00-F840-9EEF-C65D1579658A}" dt="2023-03-20T11:09:53.597" v="430" actId="22"/>
          <ac:spMkLst>
            <pc:docMk/>
            <pc:sldMk cId="1454651458" sldId="296"/>
            <ac:spMk id="11" creationId="{E616BDAB-9996-DEFA-CFBF-48B0A0A354E2}"/>
          </ac:spMkLst>
        </pc:spChg>
        <pc:picChg chg="add del mod">
          <ac:chgData name="Arianna Boccialone" userId="1b5cbb24-d286-46ca-9e64-3f41c48bcd6c" providerId="ADAL" clId="{6ADA55B2-1A00-F840-9EEF-C65D1579658A}" dt="2023-03-20T11:10:09.154" v="434" actId="478"/>
          <ac:picMkLst>
            <pc:docMk/>
            <pc:sldMk cId="1454651458" sldId="296"/>
            <ac:picMk id="2" creationId="{06AB4EFE-006B-53FD-2E1E-52075CA63DD3}"/>
          </ac:picMkLst>
        </pc:picChg>
        <pc:picChg chg="add del mod">
          <ac:chgData name="Arianna Boccialone" userId="1b5cbb24-d286-46ca-9e64-3f41c48bcd6c" providerId="ADAL" clId="{6ADA55B2-1A00-F840-9EEF-C65D1579658A}" dt="2023-03-20T11:09:36.535" v="426" actId="478"/>
          <ac:picMkLst>
            <pc:docMk/>
            <pc:sldMk cId="1454651458" sldId="296"/>
            <ac:picMk id="7" creationId="{14692E4A-F344-F06C-E6F5-83554DDBE9AB}"/>
          </ac:picMkLst>
        </pc:picChg>
        <pc:picChg chg="del">
          <ac:chgData name="Arianna Boccialone" userId="1b5cbb24-d286-46ca-9e64-3f41c48bcd6c" providerId="ADAL" clId="{6ADA55B2-1A00-F840-9EEF-C65D1579658A}" dt="2023-03-20T11:08:45.982" v="417" actId="478"/>
          <ac:picMkLst>
            <pc:docMk/>
            <pc:sldMk cId="1454651458" sldId="296"/>
            <ac:picMk id="8" creationId="{48B5BAAA-59AD-EAC3-5923-9259FDCAC893}"/>
          </ac:picMkLst>
        </pc:picChg>
        <pc:picChg chg="add mod">
          <ac:chgData name="Arianna Boccialone" userId="1b5cbb24-d286-46ca-9e64-3f41c48bcd6c" providerId="ADAL" clId="{6ADA55B2-1A00-F840-9EEF-C65D1579658A}" dt="2023-03-20T11:10:23.803" v="438" actId="14100"/>
          <ac:picMkLst>
            <pc:docMk/>
            <pc:sldMk cId="1454651458" sldId="296"/>
            <ac:picMk id="12" creationId="{1A8FA29A-AC85-CBCA-3270-5EAC1231361F}"/>
          </ac:picMkLst>
        </pc:picChg>
      </pc:sldChg>
      <pc:sldChg chg="addSp modSp add del mod modClrScheme chgLayout">
        <pc:chgData name="Arianna Boccialone" userId="1b5cbb24-d286-46ca-9e64-3f41c48bcd6c" providerId="ADAL" clId="{6ADA55B2-1A00-F840-9EEF-C65D1579658A}" dt="2023-03-20T11:08:27.815" v="413" actId="2696"/>
        <pc:sldMkLst>
          <pc:docMk/>
          <pc:sldMk cId="2488116356" sldId="296"/>
        </pc:sldMkLst>
        <pc:spChg chg="mod ord">
          <ac:chgData name="Arianna Boccialone" userId="1b5cbb24-d286-46ca-9e64-3f41c48bcd6c" providerId="ADAL" clId="{6ADA55B2-1A00-F840-9EEF-C65D1579658A}" dt="2023-03-20T11:05:11.720" v="372" actId="700"/>
          <ac:spMkLst>
            <pc:docMk/>
            <pc:sldMk cId="2488116356" sldId="296"/>
            <ac:spMk id="2" creationId="{DAA0535B-5EB8-ED49-963C-9CF9B36F8DAD}"/>
          </ac:spMkLst>
        </pc:spChg>
        <pc:spChg chg="mod ord">
          <ac:chgData name="Arianna Boccialone" userId="1b5cbb24-d286-46ca-9e64-3f41c48bcd6c" providerId="ADAL" clId="{6ADA55B2-1A00-F840-9EEF-C65D1579658A}" dt="2023-03-20T11:07:55.004" v="406" actId="1076"/>
          <ac:spMkLst>
            <pc:docMk/>
            <pc:sldMk cId="2488116356" sldId="296"/>
            <ac:spMk id="3" creationId="{8991CF8F-5172-B549-9A15-CDAD040A9855}"/>
          </ac:spMkLst>
        </pc:spChg>
        <pc:spChg chg="add mod ord">
          <ac:chgData name="Arianna Boccialone" userId="1b5cbb24-d286-46ca-9e64-3f41c48bcd6c" providerId="ADAL" clId="{6ADA55B2-1A00-F840-9EEF-C65D1579658A}" dt="2023-03-20T11:05:11.720" v="372" actId="700"/>
          <ac:spMkLst>
            <pc:docMk/>
            <pc:sldMk cId="2488116356" sldId="296"/>
            <ac:spMk id="5" creationId="{73B12F9F-F378-D316-06AF-D61DC98C9FE5}"/>
          </ac:spMkLst>
        </pc:spChg>
        <pc:picChg chg="add mod">
          <ac:chgData name="Arianna Boccialone" userId="1b5cbb24-d286-46ca-9e64-3f41c48bcd6c" providerId="ADAL" clId="{6ADA55B2-1A00-F840-9EEF-C65D1579658A}" dt="2023-03-20T11:05:32.452" v="375" actId="1076"/>
          <ac:picMkLst>
            <pc:docMk/>
            <pc:sldMk cId="2488116356" sldId="296"/>
            <ac:picMk id="4" creationId="{24602F2D-2C4A-1D52-A5F1-6D5A7B744A6F}"/>
          </ac:picMkLst>
        </pc:picChg>
      </pc:sldChg>
      <pc:sldChg chg="modSp add del mod">
        <pc:chgData name="Arianna Boccialone" userId="1b5cbb24-d286-46ca-9e64-3f41c48bcd6c" providerId="ADAL" clId="{6ADA55B2-1A00-F840-9EEF-C65D1579658A}" dt="2023-03-20T13:53:18.314" v="2445" actId="2696"/>
        <pc:sldMkLst>
          <pc:docMk/>
          <pc:sldMk cId="1982935516" sldId="297"/>
        </pc:sldMkLst>
        <pc:spChg chg="mod">
          <ac:chgData name="Arianna Boccialone" userId="1b5cbb24-d286-46ca-9e64-3f41c48bcd6c" providerId="ADAL" clId="{6ADA55B2-1A00-F840-9EEF-C65D1579658A}" dt="2023-03-20T11:12:34.166" v="468" actId="14100"/>
          <ac:spMkLst>
            <pc:docMk/>
            <pc:sldMk cId="1982935516" sldId="297"/>
            <ac:spMk id="4" creationId="{C076689A-8743-7341-90C9-A5FCA8AABB63}"/>
          </ac:spMkLst>
        </pc:spChg>
      </pc:sldChg>
      <pc:sldChg chg="modSp add mod ord">
        <pc:chgData name="Arianna Boccialone" userId="1b5cbb24-d286-46ca-9e64-3f41c48bcd6c" providerId="ADAL" clId="{6ADA55B2-1A00-F840-9EEF-C65D1579658A}" dt="2023-03-20T11:16:19.385" v="547" actId="20577"/>
        <pc:sldMkLst>
          <pc:docMk/>
          <pc:sldMk cId="1962857544" sldId="298"/>
        </pc:sldMkLst>
        <pc:spChg chg="mod">
          <ac:chgData name="Arianna Boccialone" userId="1b5cbb24-d286-46ca-9e64-3f41c48bcd6c" providerId="ADAL" clId="{6ADA55B2-1A00-F840-9EEF-C65D1579658A}" dt="2023-03-20T11:15:57.940" v="538" actId="20577"/>
          <ac:spMkLst>
            <pc:docMk/>
            <pc:sldMk cId="1962857544" sldId="298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1:16:19.385" v="547" actId="20577"/>
          <ac:spMkLst>
            <pc:docMk/>
            <pc:sldMk cId="1962857544" sldId="298"/>
            <ac:spMk id="3" creationId="{8991CF8F-5172-B549-9A15-CDAD040A9855}"/>
          </ac:spMkLst>
        </pc:spChg>
      </pc:sldChg>
      <pc:sldChg chg="addSp delSp modSp add mod">
        <pc:chgData name="Arianna Boccialone" userId="1b5cbb24-d286-46ca-9e64-3f41c48bcd6c" providerId="ADAL" clId="{6ADA55B2-1A00-F840-9EEF-C65D1579658A}" dt="2023-03-20T11:45:30.205" v="1155"/>
        <pc:sldMkLst>
          <pc:docMk/>
          <pc:sldMk cId="1800290355" sldId="299"/>
        </pc:sldMkLst>
        <pc:spChg chg="mod">
          <ac:chgData name="Arianna Boccialone" userId="1b5cbb24-d286-46ca-9e64-3f41c48bcd6c" providerId="ADAL" clId="{6ADA55B2-1A00-F840-9EEF-C65D1579658A}" dt="2023-03-20T11:17:40.437" v="640" actId="1076"/>
          <ac:spMkLst>
            <pc:docMk/>
            <pc:sldMk cId="1800290355" sldId="299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1:18:20.869" v="644" actId="12"/>
          <ac:spMkLst>
            <pc:docMk/>
            <pc:sldMk cId="1800290355" sldId="299"/>
            <ac:spMk id="3" creationId="{8991CF8F-5172-B549-9A15-CDAD040A9855}"/>
          </ac:spMkLst>
        </pc:spChg>
        <pc:spChg chg="add del mod">
          <ac:chgData name="Arianna Boccialone" userId="1b5cbb24-d286-46ca-9e64-3f41c48bcd6c" providerId="ADAL" clId="{6ADA55B2-1A00-F840-9EEF-C65D1579658A}" dt="2023-03-20T11:45:22.071" v="1149"/>
          <ac:spMkLst>
            <pc:docMk/>
            <pc:sldMk cId="1800290355" sldId="299"/>
            <ac:spMk id="4" creationId="{693068C3-F780-FD26-13C7-FA30025EC071}"/>
          </ac:spMkLst>
        </pc:spChg>
        <pc:spChg chg="add del mod">
          <ac:chgData name="Arianna Boccialone" userId="1b5cbb24-d286-46ca-9e64-3f41c48bcd6c" providerId="ADAL" clId="{6ADA55B2-1A00-F840-9EEF-C65D1579658A}" dt="2023-03-20T11:45:30.205" v="1155"/>
          <ac:spMkLst>
            <pc:docMk/>
            <pc:sldMk cId="1800290355" sldId="299"/>
            <ac:spMk id="5" creationId="{752966BC-6FDF-5EC0-0CFD-E2235BF1D0C9}"/>
          </ac:spMkLst>
        </pc:spChg>
      </pc:sldChg>
      <pc:sldChg chg="addSp delSp modSp add mod">
        <pc:chgData name="Arianna Boccialone" userId="1b5cbb24-d286-46ca-9e64-3f41c48bcd6c" providerId="ADAL" clId="{6ADA55B2-1A00-F840-9EEF-C65D1579658A}" dt="2023-03-20T11:43:36.382" v="1062"/>
        <pc:sldMkLst>
          <pc:docMk/>
          <pc:sldMk cId="3040558637" sldId="300"/>
        </pc:sldMkLst>
        <pc:spChg chg="mod">
          <ac:chgData name="Arianna Boccialone" userId="1b5cbb24-d286-46ca-9e64-3f41c48bcd6c" providerId="ADAL" clId="{6ADA55B2-1A00-F840-9EEF-C65D1579658A}" dt="2023-03-20T11:19:12.922" v="721" actId="20577"/>
          <ac:spMkLst>
            <pc:docMk/>
            <pc:sldMk cId="3040558637" sldId="300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1:21:01.568" v="834" actId="255"/>
          <ac:spMkLst>
            <pc:docMk/>
            <pc:sldMk cId="3040558637" sldId="300"/>
            <ac:spMk id="3" creationId="{8991CF8F-5172-B549-9A15-CDAD040A9855}"/>
          </ac:spMkLst>
        </pc:spChg>
        <pc:spChg chg="add del mod">
          <ac:chgData name="Arianna Boccialone" userId="1b5cbb24-d286-46ca-9e64-3f41c48bcd6c" providerId="ADAL" clId="{6ADA55B2-1A00-F840-9EEF-C65D1579658A}" dt="2023-03-20T11:43:35.131" v="1060"/>
          <ac:spMkLst>
            <pc:docMk/>
            <pc:sldMk cId="3040558637" sldId="300"/>
            <ac:spMk id="4" creationId="{2FDD33B8-CA15-9895-3665-60602DC33748}"/>
          </ac:spMkLst>
        </pc:spChg>
        <pc:spChg chg="add del mod">
          <ac:chgData name="Arianna Boccialone" userId="1b5cbb24-d286-46ca-9e64-3f41c48bcd6c" providerId="ADAL" clId="{6ADA55B2-1A00-F840-9EEF-C65D1579658A}" dt="2023-03-20T11:43:36.382" v="1062"/>
          <ac:spMkLst>
            <pc:docMk/>
            <pc:sldMk cId="3040558637" sldId="300"/>
            <ac:spMk id="5" creationId="{6E00C5B6-832C-13D7-9365-2833A6BE93D6}"/>
          </ac:spMkLst>
        </pc:spChg>
      </pc:sldChg>
      <pc:sldChg chg="add del">
        <pc:chgData name="Arianna Boccialone" userId="1b5cbb24-d286-46ca-9e64-3f41c48bcd6c" providerId="ADAL" clId="{6ADA55B2-1A00-F840-9EEF-C65D1579658A}" dt="2023-03-20T11:21:45.782" v="841" actId="2696"/>
        <pc:sldMkLst>
          <pc:docMk/>
          <pc:sldMk cId="1223768786" sldId="301"/>
        </pc:sldMkLst>
      </pc:sldChg>
      <pc:sldChg chg="addSp delSp modSp add del mod ord">
        <pc:chgData name="Arianna Boccialone" userId="1b5cbb24-d286-46ca-9e64-3f41c48bcd6c" providerId="ADAL" clId="{6ADA55B2-1A00-F840-9EEF-C65D1579658A}" dt="2023-03-20T13:12:55.762" v="1352" actId="2696"/>
        <pc:sldMkLst>
          <pc:docMk/>
          <pc:sldMk cId="172615317" sldId="302"/>
        </pc:sldMkLst>
        <pc:spChg chg="add del mod">
          <ac:chgData name="Arianna Boccialone" userId="1b5cbb24-d286-46ca-9e64-3f41c48bcd6c" providerId="ADAL" clId="{6ADA55B2-1A00-F840-9EEF-C65D1579658A}" dt="2023-03-20T11:21:56.860" v="843"/>
          <ac:spMkLst>
            <pc:docMk/>
            <pc:sldMk cId="172615317" sldId="302"/>
            <ac:spMk id="2" creationId="{EDBF9250-6475-BC68-0EB2-8DC093FFBC0E}"/>
          </ac:spMkLst>
        </pc:spChg>
        <pc:spChg chg="mod">
          <ac:chgData name="Arianna Boccialone" userId="1b5cbb24-d286-46ca-9e64-3f41c48bcd6c" providerId="ADAL" clId="{6ADA55B2-1A00-F840-9EEF-C65D1579658A}" dt="2023-03-20T11:21:42.152" v="840"/>
          <ac:spMkLst>
            <pc:docMk/>
            <pc:sldMk cId="172615317" sldId="302"/>
            <ac:spMk id="3" creationId="{16311710-6A84-AE44-83F9-F88FB01CD180}"/>
          </ac:spMkLst>
        </pc:spChg>
        <pc:spChg chg="del mod">
          <ac:chgData name="Arianna Boccialone" userId="1b5cbb24-d286-46ca-9e64-3f41c48bcd6c" providerId="ADAL" clId="{6ADA55B2-1A00-F840-9EEF-C65D1579658A}" dt="2023-03-20T11:24:54.316" v="881" actId="26606"/>
          <ac:spMkLst>
            <pc:docMk/>
            <pc:sldMk cId="172615317" sldId="302"/>
            <ac:spMk id="4" creationId="{C076689A-8743-7341-90C9-A5FCA8AABB63}"/>
          </ac:spMkLst>
        </pc:spChg>
        <pc:spChg chg="add del mod">
          <ac:chgData name="Arianna Boccialone" userId="1b5cbb24-d286-46ca-9e64-3f41c48bcd6c" providerId="ADAL" clId="{6ADA55B2-1A00-F840-9EEF-C65D1579658A}" dt="2023-03-20T11:24:17.049" v="870"/>
          <ac:spMkLst>
            <pc:docMk/>
            <pc:sldMk cId="172615317" sldId="302"/>
            <ac:spMk id="7" creationId="{910C14AB-7C88-520E-6A25-11C005E0B8DF}"/>
          </ac:spMkLst>
        </pc:spChg>
        <pc:spChg chg="add del mod">
          <ac:chgData name="Arianna Boccialone" userId="1b5cbb24-d286-46ca-9e64-3f41c48bcd6c" providerId="ADAL" clId="{6ADA55B2-1A00-F840-9EEF-C65D1579658A}" dt="2023-03-20T11:24:29.730" v="876" actId="478"/>
          <ac:spMkLst>
            <pc:docMk/>
            <pc:sldMk cId="172615317" sldId="302"/>
            <ac:spMk id="9" creationId="{783D65B6-0DED-EB09-B623-A002EAFBC83A}"/>
          </ac:spMkLst>
        </pc:spChg>
        <pc:graphicFrameChg chg="add mod modGraphic">
          <ac:chgData name="Arianna Boccialone" userId="1b5cbb24-d286-46ca-9e64-3f41c48bcd6c" providerId="ADAL" clId="{6ADA55B2-1A00-F840-9EEF-C65D1579658A}" dt="2023-03-20T11:46:41.347" v="1161"/>
          <ac:graphicFrameMkLst>
            <pc:docMk/>
            <pc:sldMk cId="172615317" sldId="302"/>
            <ac:graphicFrameMk id="13" creationId="{8BAAC117-7A2F-C58B-F555-CBCFD423396F}"/>
          </ac:graphicFrameMkLst>
        </pc:graphicFrameChg>
        <pc:picChg chg="add del mod">
          <ac:chgData name="Arianna Boccialone" userId="1b5cbb24-d286-46ca-9e64-3f41c48bcd6c" providerId="ADAL" clId="{6ADA55B2-1A00-F840-9EEF-C65D1579658A}" dt="2023-03-20T11:22:00.310" v="845" actId="478"/>
          <ac:picMkLst>
            <pc:docMk/>
            <pc:sldMk cId="172615317" sldId="302"/>
            <ac:picMk id="6" creationId="{CA18FE34-CCE4-0631-9CD7-62899D2E33B8}"/>
          </ac:picMkLst>
        </pc:picChg>
        <pc:picChg chg="add del mod">
          <ac:chgData name="Arianna Boccialone" userId="1b5cbb24-d286-46ca-9e64-3f41c48bcd6c" providerId="ADAL" clId="{6ADA55B2-1A00-F840-9EEF-C65D1579658A}" dt="2023-03-20T11:24:21.807" v="873" actId="478"/>
          <ac:picMkLst>
            <pc:docMk/>
            <pc:sldMk cId="172615317" sldId="302"/>
            <ac:picMk id="8" creationId="{6E0E66D3-4635-A5B1-FCA6-91A38F546351}"/>
          </ac:picMkLst>
        </pc:picChg>
        <pc:picChg chg="add mod">
          <ac:chgData name="Arianna Boccialone" userId="1b5cbb24-d286-46ca-9e64-3f41c48bcd6c" providerId="ADAL" clId="{6ADA55B2-1A00-F840-9EEF-C65D1579658A}" dt="2023-03-20T11:29:53.751" v="930" actId="14100"/>
          <ac:picMkLst>
            <pc:docMk/>
            <pc:sldMk cId="172615317" sldId="302"/>
            <ac:picMk id="10" creationId="{DB282B0F-E408-D770-E1EC-96B26B526023}"/>
          </ac:picMkLst>
        </pc:picChg>
        <pc:picChg chg="del">
          <ac:chgData name="Arianna Boccialone" userId="1b5cbb24-d286-46ca-9e64-3f41c48bcd6c" providerId="ADAL" clId="{6ADA55B2-1A00-F840-9EEF-C65D1579658A}" dt="2023-03-20T11:21:53.427" v="842" actId="478"/>
          <ac:picMkLst>
            <pc:docMk/>
            <pc:sldMk cId="172615317" sldId="302"/>
            <ac:picMk id="12" creationId="{1A8FA29A-AC85-CBCA-3270-5EAC1231361F}"/>
          </ac:picMkLst>
        </pc:picChg>
      </pc:sldChg>
      <pc:sldChg chg="addSp delSp modSp add del mod">
        <pc:chgData name="Arianna Boccialone" userId="1b5cbb24-d286-46ca-9e64-3f41c48bcd6c" providerId="ADAL" clId="{6ADA55B2-1A00-F840-9EEF-C65D1579658A}" dt="2023-03-20T13:12:56.181" v="1353" actId="2696"/>
        <pc:sldMkLst>
          <pc:docMk/>
          <pc:sldMk cId="3395073803" sldId="303"/>
        </pc:sldMkLst>
        <pc:graphicFrameChg chg="mod">
          <ac:chgData name="Arianna Boccialone" userId="1b5cbb24-d286-46ca-9e64-3f41c48bcd6c" providerId="ADAL" clId="{6ADA55B2-1A00-F840-9EEF-C65D1579658A}" dt="2023-03-20T11:29:35.469" v="928"/>
          <ac:graphicFrameMkLst>
            <pc:docMk/>
            <pc:sldMk cId="3395073803" sldId="303"/>
            <ac:graphicFrameMk id="13" creationId="{8BAAC117-7A2F-C58B-F555-CBCFD423396F}"/>
          </ac:graphicFrameMkLst>
        </pc:graphicFrameChg>
        <pc:picChg chg="add mod">
          <ac:chgData name="Arianna Boccialone" userId="1b5cbb24-d286-46ca-9e64-3f41c48bcd6c" providerId="ADAL" clId="{6ADA55B2-1A00-F840-9EEF-C65D1579658A}" dt="2023-03-20T11:28:58.970" v="920" actId="1076"/>
          <ac:picMkLst>
            <pc:docMk/>
            <pc:sldMk cId="3395073803" sldId="303"/>
            <ac:picMk id="2" creationId="{E87568AD-A2C8-0C54-5CAF-1E542886FD0E}"/>
          </ac:picMkLst>
        </pc:picChg>
        <pc:picChg chg="del">
          <ac:chgData name="Arianna Boccialone" userId="1b5cbb24-d286-46ca-9e64-3f41c48bcd6c" providerId="ADAL" clId="{6ADA55B2-1A00-F840-9EEF-C65D1579658A}" dt="2023-03-20T11:27:14.920" v="905" actId="478"/>
          <ac:picMkLst>
            <pc:docMk/>
            <pc:sldMk cId="3395073803" sldId="303"/>
            <ac:picMk id="10" creationId="{DB282B0F-E408-D770-E1EC-96B26B526023}"/>
          </ac:picMkLst>
        </pc:picChg>
      </pc:sldChg>
      <pc:sldChg chg="addSp delSp modSp add del mod">
        <pc:chgData name="Arianna Boccialone" userId="1b5cbb24-d286-46ca-9e64-3f41c48bcd6c" providerId="ADAL" clId="{6ADA55B2-1A00-F840-9EEF-C65D1579658A}" dt="2023-03-20T11:37:12.471" v="1006" actId="2696"/>
        <pc:sldMkLst>
          <pc:docMk/>
          <pc:sldMk cId="487993611" sldId="304"/>
        </pc:sldMkLst>
        <pc:spChg chg="mod">
          <ac:chgData name="Arianna Boccialone" userId="1b5cbb24-d286-46ca-9e64-3f41c48bcd6c" providerId="ADAL" clId="{6ADA55B2-1A00-F840-9EEF-C65D1579658A}" dt="2023-03-20T11:34:20.540" v="978" actId="14100"/>
          <ac:spMkLst>
            <pc:docMk/>
            <pc:sldMk cId="487993611" sldId="304"/>
            <ac:spMk id="3" creationId="{16311710-6A84-AE44-83F9-F88FB01CD180}"/>
          </ac:spMkLst>
        </pc:spChg>
        <pc:graphicFrameChg chg="mod">
          <ac:chgData name="Arianna Boccialone" userId="1b5cbb24-d286-46ca-9e64-3f41c48bcd6c" providerId="ADAL" clId="{6ADA55B2-1A00-F840-9EEF-C65D1579658A}" dt="2023-03-20T11:37:02.527" v="1005"/>
          <ac:graphicFrameMkLst>
            <pc:docMk/>
            <pc:sldMk cId="487993611" sldId="304"/>
            <ac:graphicFrameMk id="13" creationId="{8BAAC117-7A2F-C58B-F555-CBCFD423396F}"/>
          </ac:graphicFrameMkLst>
        </pc:graphicFrameChg>
        <pc:picChg chg="del">
          <ac:chgData name="Arianna Boccialone" userId="1b5cbb24-d286-46ca-9e64-3f41c48bcd6c" providerId="ADAL" clId="{6ADA55B2-1A00-F840-9EEF-C65D1579658A}" dt="2023-03-20T11:31:29.832" v="944" actId="478"/>
          <ac:picMkLst>
            <pc:docMk/>
            <pc:sldMk cId="487993611" sldId="304"/>
            <ac:picMk id="2" creationId="{E87568AD-A2C8-0C54-5CAF-1E542886FD0E}"/>
          </ac:picMkLst>
        </pc:picChg>
        <pc:picChg chg="add mod">
          <ac:chgData name="Arianna Boccialone" userId="1b5cbb24-d286-46ca-9e64-3f41c48bcd6c" providerId="ADAL" clId="{6ADA55B2-1A00-F840-9EEF-C65D1579658A}" dt="2023-03-20T11:32:02.648" v="952" actId="14100"/>
          <ac:picMkLst>
            <pc:docMk/>
            <pc:sldMk cId="487993611" sldId="304"/>
            <ac:picMk id="4" creationId="{A556E57F-35B6-35D9-7814-D3F93DF16A05}"/>
          </ac:picMkLst>
        </pc:picChg>
      </pc:sldChg>
      <pc:sldChg chg="addSp delSp modSp add del ord">
        <pc:chgData name="Arianna Boccialone" userId="1b5cbb24-d286-46ca-9e64-3f41c48bcd6c" providerId="ADAL" clId="{6ADA55B2-1A00-F840-9EEF-C65D1579658A}" dt="2023-03-20T13:12:56.608" v="1354" actId="2696"/>
        <pc:sldMkLst>
          <pc:docMk/>
          <pc:sldMk cId="2912628936" sldId="304"/>
        </pc:sldMkLst>
        <pc:graphicFrameChg chg="mod">
          <ac:chgData name="Arianna Boccialone" userId="1b5cbb24-d286-46ca-9e64-3f41c48bcd6c" providerId="ADAL" clId="{6ADA55B2-1A00-F840-9EEF-C65D1579658A}" dt="2023-03-20T11:38:50.619" v="1022"/>
          <ac:graphicFrameMkLst>
            <pc:docMk/>
            <pc:sldMk cId="2912628936" sldId="304"/>
            <ac:graphicFrameMk id="13" creationId="{8BAAC117-7A2F-C58B-F555-CBCFD423396F}"/>
          </ac:graphicFrameMkLst>
        </pc:graphicFrameChg>
        <pc:picChg chg="del mod">
          <ac:chgData name="Arianna Boccialone" userId="1b5cbb24-d286-46ca-9e64-3f41c48bcd6c" providerId="ADAL" clId="{6ADA55B2-1A00-F840-9EEF-C65D1579658A}" dt="2023-03-20T11:40:45.312" v="1026" actId="478"/>
          <ac:picMkLst>
            <pc:docMk/>
            <pc:sldMk cId="2912628936" sldId="304"/>
            <ac:picMk id="10" creationId="{DB282B0F-E408-D770-E1EC-96B26B526023}"/>
          </ac:picMkLst>
        </pc:picChg>
        <pc:picChg chg="add del mod">
          <ac:chgData name="Arianna Boccialone" userId="1b5cbb24-d286-46ca-9e64-3f41c48bcd6c" providerId="ADAL" clId="{6ADA55B2-1A00-F840-9EEF-C65D1579658A}" dt="2023-03-20T11:40:45.312" v="1026" actId="478"/>
          <ac:picMkLst>
            <pc:docMk/>
            <pc:sldMk cId="2912628936" sldId="304"/>
            <ac:picMk id="1026" creationId="{2A0E36BB-DE51-3D49-DA17-FB939C8916F2}"/>
          </ac:picMkLst>
        </pc:picChg>
        <pc:picChg chg="add mod">
          <ac:chgData name="Arianna Boccialone" userId="1b5cbb24-d286-46ca-9e64-3f41c48bcd6c" providerId="ADAL" clId="{6ADA55B2-1A00-F840-9EEF-C65D1579658A}" dt="2023-03-20T11:41:06.808" v="1034" actId="1076"/>
          <ac:picMkLst>
            <pc:docMk/>
            <pc:sldMk cId="2912628936" sldId="304"/>
            <ac:picMk id="1028" creationId="{CDB04D19-9BEB-F213-1D4B-5A4856F42737}"/>
          </ac:picMkLst>
        </pc:picChg>
      </pc:sldChg>
      <pc:sldChg chg="addSp delSp modSp add del mod">
        <pc:chgData name="Arianna Boccialone" userId="1b5cbb24-d286-46ca-9e64-3f41c48bcd6c" providerId="ADAL" clId="{6ADA55B2-1A00-F840-9EEF-C65D1579658A}" dt="2023-03-20T13:12:58.038" v="1355" actId="2696"/>
        <pc:sldMkLst>
          <pc:docMk/>
          <pc:sldMk cId="2709376941" sldId="305"/>
        </pc:sldMkLst>
        <pc:spChg chg="mod">
          <ac:chgData name="Arianna Boccialone" userId="1b5cbb24-d286-46ca-9e64-3f41c48bcd6c" providerId="ADAL" clId="{6ADA55B2-1A00-F840-9EEF-C65D1579658A}" dt="2023-03-20T11:43:25.995" v="1056" actId="1076"/>
          <ac:spMkLst>
            <pc:docMk/>
            <pc:sldMk cId="2709376941" sldId="305"/>
            <ac:spMk id="3" creationId="{16311710-6A84-AE44-83F9-F88FB01CD180}"/>
          </ac:spMkLst>
        </pc:spChg>
        <pc:graphicFrameChg chg="mod">
          <ac:chgData name="Arianna Boccialone" userId="1b5cbb24-d286-46ca-9e64-3f41c48bcd6c" providerId="ADAL" clId="{6ADA55B2-1A00-F840-9EEF-C65D1579658A}" dt="2023-03-20T11:43:16.425" v="1054" actId="14100"/>
          <ac:graphicFrameMkLst>
            <pc:docMk/>
            <pc:sldMk cId="2709376941" sldId="305"/>
            <ac:graphicFrameMk id="13" creationId="{8BAAC117-7A2F-C58B-F555-CBCFD423396F}"/>
          </ac:graphicFrameMkLst>
        </pc:graphicFrameChg>
        <pc:picChg chg="add del mod">
          <ac:chgData name="Arianna Boccialone" userId="1b5cbb24-d286-46ca-9e64-3f41c48bcd6c" providerId="ADAL" clId="{6ADA55B2-1A00-F840-9EEF-C65D1579658A}" dt="2023-03-20T11:42:04.817" v="1045" actId="478"/>
          <ac:picMkLst>
            <pc:docMk/>
            <pc:sldMk cId="2709376941" sldId="305"/>
            <ac:picMk id="2" creationId="{1FCC1D5B-9ACA-35BE-9AFD-7F6A293A9F3C}"/>
          </ac:picMkLst>
        </pc:picChg>
        <pc:picChg chg="del">
          <ac:chgData name="Arianna Boccialone" userId="1b5cbb24-d286-46ca-9e64-3f41c48bcd6c" providerId="ADAL" clId="{6ADA55B2-1A00-F840-9EEF-C65D1579658A}" dt="2023-03-20T11:41:46.185" v="1038" actId="478"/>
          <ac:picMkLst>
            <pc:docMk/>
            <pc:sldMk cId="2709376941" sldId="305"/>
            <ac:picMk id="1028" creationId="{CDB04D19-9BEB-F213-1D4B-5A4856F42737}"/>
          </ac:picMkLst>
        </pc:picChg>
      </pc:sldChg>
      <pc:sldChg chg="add">
        <pc:chgData name="Arianna Boccialone" userId="1b5cbb24-d286-46ca-9e64-3f41c48bcd6c" providerId="ADAL" clId="{6ADA55B2-1A00-F840-9EEF-C65D1579658A}" dt="2023-03-20T11:43:47.801" v="1063" actId="2890"/>
        <pc:sldMkLst>
          <pc:docMk/>
          <pc:sldMk cId="1094909112" sldId="306"/>
        </pc:sldMkLst>
      </pc:sldChg>
      <pc:sldChg chg="addSp modSp add mod">
        <pc:chgData name="Arianna Boccialone" userId="1b5cbb24-d286-46ca-9e64-3f41c48bcd6c" providerId="ADAL" clId="{6ADA55B2-1A00-F840-9EEF-C65D1579658A}" dt="2023-03-20T12:01:20.986" v="1275" actId="2711"/>
        <pc:sldMkLst>
          <pc:docMk/>
          <pc:sldMk cId="1530066672" sldId="307"/>
        </pc:sldMkLst>
        <pc:spChg chg="mod">
          <ac:chgData name="Arianna Boccialone" userId="1b5cbb24-d286-46ca-9e64-3f41c48bcd6c" providerId="ADAL" clId="{6ADA55B2-1A00-F840-9EEF-C65D1579658A}" dt="2023-03-20T12:01:20.986" v="1275" actId="2711"/>
          <ac:spMkLst>
            <pc:docMk/>
            <pc:sldMk cId="1530066672" sldId="307"/>
            <ac:spMk id="3" creationId="{8991CF8F-5172-B549-9A15-CDAD040A9855}"/>
          </ac:spMkLst>
        </pc:spChg>
        <pc:picChg chg="add mod">
          <ac:chgData name="Arianna Boccialone" userId="1b5cbb24-d286-46ca-9e64-3f41c48bcd6c" providerId="ADAL" clId="{6ADA55B2-1A00-F840-9EEF-C65D1579658A}" dt="2023-03-20T11:48:26.309" v="1185" actId="14100"/>
          <ac:picMkLst>
            <pc:docMk/>
            <pc:sldMk cId="1530066672" sldId="307"/>
            <ac:picMk id="4" creationId="{00675EA3-C4C5-73A8-61E8-8EE59DA498D4}"/>
          </ac:picMkLst>
        </pc:picChg>
      </pc:sldChg>
      <pc:sldChg chg="addSp delSp modSp add mod">
        <pc:chgData name="Arianna Boccialone" userId="1b5cbb24-d286-46ca-9e64-3f41c48bcd6c" providerId="ADAL" clId="{6ADA55B2-1A00-F840-9EEF-C65D1579658A}" dt="2023-03-20T11:51:54.222" v="1211" actId="1076"/>
        <pc:sldMkLst>
          <pc:docMk/>
          <pc:sldMk cId="571083281" sldId="308"/>
        </pc:sldMkLst>
        <pc:spChg chg="mod">
          <ac:chgData name="Arianna Boccialone" userId="1b5cbb24-d286-46ca-9e64-3f41c48bcd6c" providerId="ADAL" clId="{6ADA55B2-1A00-F840-9EEF-C65D1579658A}" dt="2023-03-20T11:51:54.222" v="1211" actId="1076"/>
          <ac:spMkLst>
            <pc:docMk/>
            <pc:sldMk cId="571083281" sldId="308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1:51:50.869" v="1210" actId="1076"/>
          <ac:spMkLst>
            <pc:docMk/>
            <pc:sldMk cId="571083281" sldId="308"/>
            <ac:spMk id="3" creationId="{8991CF8F-5172-B549-9A15-CDAD040A9855}"/>
          </ac:spMkLst>
        </pc:spChg>
        <pc:picChg chg="del">
          <ac:chgData name="Arianna Boccialone" userId="1b5cbb24-d286-46ca-9e64-3f41c48bcd6c" providerId="ADAL" clId="{6ADA55B2-1A00-F840-9EEF-C65D1579658A}" dt="2023-03-20T11:50:05.604" v="1188" actId="478"/>
          <ac:picMkLst>
            <pc:docMk/>
            <pc:sldMk cId="571083281" sldId="308"/>
            <ac:picMk id="4" creationId="{00675EA3-C4C5-73A8-61E8-8EE59DA498D4}"/>
          </ac:picMkLst>
        </pc:picChg>
        <pc:picChg chg="add mod">
          <ac:chgData name="Arianna Boccialone" userId="1b5cbb24-d286-46ca-9e64-3f41c48bcd6c" providerId="ADAL" clId="{6ADA55B2-1A00-F840-9EEF-C65D1579658A}" dt="2023-03-20T11:50:03.892" v="1187"/>
          <ac:picMkLst>
            <pc:docMk/>
            <pc:sldMk cId="571083281" sldId="308"/>
            <ac:picMk id="5" creationId="{A78663FB-E2F5-C25F-B573-4AD2F2ECA185}"/>
          </ac:picMkLst>
        </pc:picChg>
      </pc:sldChg>
      <pc:sldChg chg="addSp delSp modSp add mod">
        <pc:chgData name="Arianna Boccialone" userId="1b5cbb24-d286-46ca-9e64-3f41c48bcd6c" providerId="ADAL" clId="{6ADA55B2-1A00-F840-9EEF-C65D1579658A}" dt="2023-03-20T12:00:13.680" v="1265" actId="1076"/>
        <pc:sldMkLst>
          <pc:docMk/>
          <pc:sldMk cId="3937927194" sldId="309"/>
        </pc:sldMkLst>
        <pc:spChg chg="mod">
          <ac:chgData name="Arianna Boccialone" userId="1b5cbb24-d286-46ca-9e64-3f41c48bcd6c" providerId="ADAL" clId="{6ADA55B2-1A00-F840-9EEF-C65D1579658A}" dt="2023-03-20T12:00:03.795" v="1263" actId="1076"/>
          <ac:spMkLst>
            <pc:docMk/>
            <pc:sldMk cId="3937927194" sldId="309"/>
            <ac:spMk id="3" creationId="{8991CF8F-5172-B549-9A15-CDAD040A9855}"/>
          </ac:spMkLst>
        </pc:spChg>
        <pc:picChg chg="add del mod">
          <ac:chgData name="Arianna Boccialone" userId="1b5cbb24-d286-46ca-9e64-3f41c48bcd6c" providerId="ADAL" clId="{6ADA55B2-1A00-F840-9EEF-C65D1579658A}" dt="2023-03-20T11:53:09.860" v="1223" actId="478"/>
          <ac:picMkLst>
            <pc:docMk/>
            <pc:sldMk cId="3937927194" sldId="309"/>
            <ac:picMk id="4" creationId="{B3039943-6D85-97FC-379C-08FF0906EC3E}"/>
          </ac:picMkLst>
        </pc:picChg>
        <pc:picChg chg="del">
          <ac:chgData name="Arianna Boccialone" userId="1b5cbb24-d286-46ca-9e64-3f41c48bcd6c" providerId="ADAL" clId="{6ADA55B2-1A00-F840-9EEF-C65D1579658A}" dt="2023-03-20T11:52:22.588" v="1214" actId="478"/>
          <ac:picMkLst>
            <pc:docMk/>
            <pc:sldMk cId="3937927194" sldId="309"/>
            <ac:picMk id="5" creationId="{A78663FB-E2F5-C25F-B573-4AD2F2ECA185}"/>
          </ac:picMkLst>
        </pc:picChg>
        <pc:picChg chg="add mod">
          <ac:chgData name="Arianna Boccialone" userId="1b5cbb24-d286-46ca-9e64-3f41c48bcd6c" providerId="ADAL" clId="{6ADA55B2-1A00-F840-9EEF-C65D1579658A}" dt="2023-03-20T12:00:13.680" v="1265" actId="1076"/>
          <ac:picMkLst>
            <pc:docMk/>
            <pc:sldMk cId="3937927194" sldId="309"/>
            <ac:picMk id="6" creationId="{A04EC9C4-60D7-9D83-D3D8-70C31D60A278}"/>
          </ac:picMkLst>
        </pc:picChg>
      </pc:sldChg>
      <pc:sldChg chg="addSp delSp modSp add mod ord">
        <pc:chgData name="Arianna Boccialone" userId="1b5cbb24-d286-46ca-9e64-3f41c48bcd6c" providerId="ADAL" clId="{6ADA55B2-1A00-F840-9EEF-C65D1579658A}" dt="2023-03-20T13:10:38.902" v="1325" actId="113"/>
        <pc:sldMkLst>
          <pc:docMk/>
          <pc:sldMk cId="3406929924" sldId="310"/>
        </pc:sldMkLst>
        <pc:spChg chg="mod">
          <ac:chgData name="Arianna Boccialone" userId="1b5cbb24-d286-46ca-9e64-3f41c48bcd6c" providerId="ADAL" clId="{6ADA55B2-1A00-F840-9EEF-C65D1579658A}" dt="2023-03-20T13:10:38.902" v="1325" actId="113"/>
          <ac:spMkLst>
            <pc:docMk/>
            <pc:sldMk cId="3406929924" sldId="310"/>
            <ac:spMk id="3" creationId="{8991CF8F-5172-B549-9A15-CDAD040A9855}"/>
          </ac:spMkLst>
        </pc:spChg>
        <pc:picChg chg="add mod">
          <ac:chgData name="Arianna Boccialone" userId="1b5cbb24-d286-46ca-9e64-3f41c48bcd6c" providerId="ADAL" clId="{6ADA55B2-1A00-F840-9EEF-C65D1579658A}" dt="2023-03-20T13:09:05.894" v="1307" actId="1076"/>
          <ac:picMkLst>
            <pc:docMk/>
            <pc:sldMk cId="3406929924" sldId="310"/>
            <ac:picMk id="4" creationId="{0966A6B6-A28B-1F96-41C7-28E100E328E6}"/>
          </ac:picMkLst>
        </pc:picChg>
        <pc:picChg chg="del">
          <ac:chgData name="Arianna Boccialone" userId="1b5cbb24-d286-46ca-9e64-3f41c48bcd6c" providerId="ADAL" clId="{6ADA55B2-1A00-F840-9EEF-C65D1579658A}" dt="2023-03-20T13:07:13.148" v="1279" actId="478"/>
          <ac:picMkLst>
            <pc:docMk/>
            <pc:sldMk cId="3406929924" sldId="310"/>
            <ac:picMk id="5" creationId="{A78663FB-E2F5-C25F-B573-4AD2F2ECA185}"/>
          </ac:picMkLst>
        </pc:picChg>
      </pc:sldChg>
      <pc:sldChg chg="addSp delSp modSp add mod">
        <pc:chgData name="Arianna Boccialone" userId="1b5cbb24-d286-46ca-9e64-3f41c48bcd6c" providerId="ADAL" clId="{6ADA55B2-1A00-F840-9EEF-C65D1579658A}" dt="2023-03-20T13:11:56.062" v="1346" actId="207"/>
        <pc:sldMkLst>
          <pc:docMk/>
          <pc:sldMk cId="322251665" sldId="311"/>
        </pc:sldMkLst>
        <pc:spChg chg="mod">
          <ac:chgData name="Arianna Boccialone" userId="1b5cbb24-d286-46ca-9e64-3f41c48bcd6c" providerId="ADAL" clId="{6ADA55B2-1A00-F840-9EEF-C65D1579658A}" dt="2023-03-20T13:11:56.062" v="1346" actId="207"/>
          <ac:spMkLst>
            <pc:docMk/>
            <pc:sldMk cId="322251665" sldId="311"/>
            <ac:spMk id="3" creationId="{8991CF8F-5172-B549-9A15-CDAD040A9855}"/>
          </ac:spMkLst>
        </pc:spChg>
        <pc:picChg chg="del">
          <ac:chgData name="Arianna Boccialone" userId="1b5cbb24-d286-46ca-9e64-3f41c48bcd6c" providerId="ADAL" clId="{6ADA55B2-1A00-F840-9EEF-C65D1579658A}" dt="2023-03-20T13:09:38.387" v="1311" actId="478"/>
          <ac:picMkLst>
            <pc:docMk/>
            <pc:sldMk cId="322251665" sldId="311"/>
            <ac:picMk id="4" creationId="{0966A6B6-A28B-1F96-41C7-28E100E328E6}"/>
          </ac:picMkLst>
        </pc:picChg>
        <pc:picChg chg="add mod">
          <ac:chgData name="Arianna Boccialone" userId="1b5cbb24-d286-46ca-9e64-3f41c48bcd6c" providerId="ADAL" clId="{6ADA55B2-1A00-F840-9EEF-C65D1579658A}" dt="2023-03-20T13:11:36.454" v="1343" actId="14100"/>
          <ac:picMkLst>
            <pc:docMk/>
            <pc:sldMk cId="322251665" sldId="311"/>
            <ac:picMk id="5" creationId="{9E882699-CBE6-FF97-6242-D64C36C071A7}"/>
          </ac:picMkLst>
        </pc:picChg>
      </pc:sldChg>
      <pc:sldChg chg="delSp modSp add mod">
        <pc:chgData name="Arianna Boccialone" userId="1b5cbb24-d286-46ca-9e64-3f41c48bcd6c" providerId="ADAL" clId="{6ADA55B2-1A00-F840-9EEF-C65D1579658A}" dt="2023-03-20T13:12:33.709" v="1351" actId="12"/>
        <pc:sldMkLst>
          <pc:docMk/>
          <pc:sldMk cId="1703797789" sldId="312"/>
        </pc:sldMkLst>
        <pc:spChg chg="mod">
          <ac:chgData name="Arianna Boccialone" userId="1b5cbb24-d286-46ca-9e64-3f41c48bcd6c" providerId="ADAL" clId="{6ADA55B2-1A00-F840-9EEF-C65D1579658A}" dt="2023-03-20T13:12:33.709" v="1351" actId="12"/>
          <ac:spMkLst>
            <pc:docMk/>
            <pc:sldMk cId="1703797789" sldId="312"/>
            <ac:spMk id="3" creationId="{8991CF8F-5172-B549-9A15-CDAD040A9855}"/>
          </ac:spMkLst>
        </pc:spChg>
        <pc:picChg chg="del">
          <ac:chgData name="Arianna Boccialone" userId="1b5cbb24-d286-46ca-9e64-3f41c48bcd6c" providerId="ADAL" clId="{6ADA55B2-1A00-F840-9EEF-C65D1579658A}" dt="2023-03-20T13:12:12.836" v="1348" actId="478"/>
          <ac:picMkLst>
            <pc:docMk/>
            <pc:sldMk cId="1703797789" sldId="312"/>
            <ac:picMk id="5" creationId="{9E882699-CBE6-FF97-6242-D64C36C071A7}"/>
          </ac:picMkLst>
        </pc:picChg>
      </pc:sldChg>
      <pc:sldChg chg="modSp add mod ord">
        <pc:chgData name="Arianna Boccialone" userId="1b5cbb24-d286-46ca-9e64-3f41c48bcd6c" providerId="ADAL" clId="{6ADA55B2-1A00-F840-9EEF-C65D1579658A}" dt="2023-03-20T13:25:01.622" v="2061" actId="20577"/>
        <pc:sldMkLst>
          <pc:docMk/>
          <pc:sldMk cId="3258747587" sldId="313"/>
        </pc:sldMkLst>
        <pc:spChg chg="mod">
          <ac:chgData name="Arianna Boccialone" userId="1b5cbb24-d286-46ca-9e64-3f41c48bcd6c" providerId="ADAL" clId="{6ADA55B2-1A00-F840-9EEF-C65D1579658A}" dt="2023-03-20T13:14:26.582" v="1426" actId="20577"/>
          <ac:spMkLst>
            <pc:docMk/>
            <pc:sldMk cId="3258747587" sldId="313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25:01.622" v="2061" actId="20577"/>
          <ac:spMkLst>
            <pc:docMk/>
            <pc:sldMk cId="3258747587" sldId="313"/>
            <ac:spMk id="3" creationId="{8991CF8F-5172-B549-9A15-CDAD040A9855}"/>
          </ac:spMkLst>
        </pc:spChg>
      </pc:sldChg>
      <pc:sldChg chg="modSp add mod">
        <pc:chgData name="Arianna Boccialone" userId="1b5cbb24-d286-46ca-9e64-3f41c48bcd6c" providerId="ADAL" clId="{6ADA55B2-1A00-F840-9EEF-C65D1579658A}" dt="2023-03-20T13:28:55.096" v="2106" actId="20577"/>
        <pc:sldMkLst>
          <pc:docMk/>
          <pc:sldMk cId="207527682" sldId="314"/>
        </pc:sldMkLst>
        <pc:spChg chg="mod">
          <ac:chgData name="Arianna Boccialone" userId="1b5cbb24-d286-46ca-9e64-3f41c48bcd6c" providerId="ADAL" clId="{6ADA55B2-1A00-F840-9EEF-C65D1579658A}" dt="2023-03-20T13:25:09.905" v="2077" actId="20577"/>
          <ac:spMkLst>
            <pc:docMk/>
            <pc:sldMk cId="207527682" sldId="314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28:55.096" v="2106" actId="20577"/>
          <ac:spMkLst>
            <pc:docMk/>
            <pc:sldMk cId="207527682" sldId="314"/>
            <ac:spMk id="3" creationId="{8991CF8F-5172-B549-9A15-CDAD040A9855}"/>
          </ac:spMkLst>
        </pc:spChg>
      </pc:sldChg>
      <pc:sldChg chg="modSp add mod">
        <pc:chgData name="Arianna Boccialone" userId="1b5cbb24-d286-46ca-9e64-3f41c48bcd6c" providerId="ADAL" clId="{6ADA55B2-1A00-F840-9EEF-C65D1579658A}" dt="2023-03-20T13:29:54.663" v="2116" actId="207"/>
        <pc:sldMkLst>
          <pc:docMk/>
          <pc:sldMk cId="1497187789" sldId="315"/>
        </pc:sldMkLst>
        <pc:spChg chg="mod">
          <ac:chgData name="Arianna Boccialone" userId="1b5cbb24-d286-46ca-9e64-3f41c48bcd6c" providerId="ADAL" clId="{6ADA55B2-1A00-F840-9EEF-C65D1579658A}" dt="2023-03-20T13:29:54.663" v="2116" actId="207"/>
          <ac:spMkLst>
            <pc:docMk/>
            <pc:sldMk cId="1497187789" sldId="315"/>
            <ac:spMk id="3" creationId="{8991CF8F-5172-B549-9A15-CDAD040A9855}"/>
          </ac:spMkLst>
        </pc:spChg>
      </pc:sldChg>
      <pc:sldChg chg="modSp add mod">
        <pc:chgData name="Arianna Boccialone" userId="1b5cbb24-d286-46ca-9e64-3f41c48bcd6c" providerId="ADAL" clId="{6ADA55B2-1A00-F840-9EEF-C65D1579658A}" dt="2023-03-20T13:30:45.685" v="2121" actId="207"/>
        <pc:sldMkLst>
          <pc:docMk/>
          <pc:sldMk cId="435262772" sldId="316"/>
        </pc:sldMkLst>
        <pc:spChg chg="mod">
          <ac:chgData name="Arianna Boccialone" userId="1b5cbb24-d286-46ca-9e64-3f41c48bcd6c" providerId="ADAL" clId="{6ADA55B2-1A00-F840-9EEF-C65D1579658A}" dt="2023-03-20T13:30:45.685" v="2121" actId="207"/>
          <ac:spMkLst>
            <pc:docMk/>
            <pc:sldMk cId="435262772" sldId="316"/>
            <ac:spMk id="3" creationId="{8991CF8F-5172-B549-9A15-CDAD040A9855}"/>
          </ac:spMkLst>
        </pc:spChg>
      </pc:sldChg>
      <pc:sldChg chg="modSp add mod">
        <pc:chgData name="Arianna Boccialone" userId="1b5cbb24-d286-46ca-9e64-3f41c48bcd6c" providerId="ADAL" clId="{6ADA55B2-1A00-F840-9EEF-C65D1579658A}" dt="2023-03-20T13:37:13.068" v="2160" actId="2711"/>
        <pc:sldMkLst>
          <pc:docMk/>
          <pc:sldMk cId="2127379368" sldId="317"/>
        </pc:sldMkLst>
        <pc:spChg chg="mod">
          <ac:chgData name="Arianna Boccialone" userId="1b5cbb24-d286-46ca-9e64-3f41c48bcd6c" providerId="ADAL" clId="{6ADA55B2-1A00-F840-9EEF-C65D1579658A}" dt="2023-03-20T13:36:32.621" v="2143" actId="20577"/>
          <ac:spMkLst>
            <pc:docMk/>
            <pc:sldMk cId="2127379368" sldId="317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37:13.068" v="2160" actId="2711"/>
          <ac:spMkLst>
            <pc:docMk/>
            <pc:sldMk cId="2127379368" sldId="317"/>
            <ac:spMk id="3" creationId="{8991CF8F-5172-B549-9A15-CDAD040A9855}"/>
          </ac:spMkLst>
        </pc:spChg>
      </pc:sldChg>
      <pc:sldChg chg="modSp add mod">
        <pc:chgData name="Arianna Boccialone" userId="1b5cbb24-d286-46ca-9e64-3f41c48bcd6c" providerId="ADAL" clId="{6ADA55B2-1A00-F840-9EEF-C65D1579658A}" dt="2023-03-20T13:43:51.988" v="2318" actId="20577"/>
        <pc:sldMkLst>
          <pc:docMk/>
          <pc:sldMk cId="424647249" sldId="318"/>
        </pc:sldMkLst>
        <pc:spChg chg="mod">
          <ac:chgData name="Arianna Boccialone" userId="1b5cbb24-d286-46ca-9e64-3f41c48bcd6c" providerId="ADAL" clId="{6ADA55B2-1A00-F840-9EEF-C65D1579658A}" dt="2023-03-20T13:43:51.988" v="2318" actId="20577"/>
          <ac:spMkLst>
            <pc:docMk/>
            <pc:sldMk cId="424647249" sldId="318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38:01.574" v="2168" actId="12"/>
          <ac:spMkLst>
            <pc:docMk/>
            <pc:sldMk cId="424647249" sldId="318"/>
            <ac:spMk id="3" creationId="{8991CF8F-5172-B549-9A15-CDAD040A9855}"/>
          </ac:spMkLst>
        </pc:spChg>
      </pc:sldChg>
      <pc:sldChg chg="addSp modSp add mod">
        <pc:chgData name="Arianna Boccialone" userId="1b5cbb24-d286-46ca-9e64-3f41c48bcd6c" providerId="ADAL" clId="{6ADA55B2-1A00-F840-9EEF-C65D1579658A}" dt="2023-03-20T13:44:11.475" v="2337" actId="20577"/>
        <pc:sldMkLst>
          <pc:docMk/>
          <pc:sldMk cId="1762849440" sldId="319"/>
        </pc:sldMkLst>
        <pc:spChg chg="mod">
          <ac:chgData name="Arianna Boccialone" userId="1b5cbb24-d286-46ca-9e64-3f41c48bcd6c" providerId="ADAL" clId="{6ADA55B2-1A00-F840-9EEF-C65D1579658A}" dt="2023-03-20T13:44:11.475" v="2337" actId="20577"/>
          <ac:spMkLst>
            <pc:docMk/>
            <pc:sldMk cId="1762849440" sldId="319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41:05.162" v="2263" actId="14100"/>
          <ac:spMkLst>
            <pc:docMk/>
            <pc:sldMk cId="1762849440" sldId="319"/>
            <ac:spMk id="3" creationId="{8991CF8F-5172-B549-9A15-CDAD040A9855}"/>
          </ac:spMkLst>
        </pc:spChg>
        <pc:picChg chg="add mod">
          <ac:chgData name="Arianna Boccialone" userId="1b5cbb24-d286-46ca-9e64-3f41c48bcd6c" providerId="ADAL" clId="{6ADA55B2-1A00-F840-9EEF-C65D1579658A}" dt="2023-03-20T13:38:59.011" v="2174" actId="1076"/>
          <ac:picMkLst>
            <pc:docMk/>
            <pc:sldMk cId="1762849440" sldId="319"/>
            <ac:picMk id="4" creationId="{9ECD0280-84A0-6ED6-EDC9-9F187B5D1BD2}"/>
          </ac:picMkLst>
        </pc:picChg>
      </pc:sldChg>
      <pc:sldChg chg="delSp modSp add mod">
        <pc:chgData name="Arianna Boccialone" userId="1b5cbb24-d286-46ca-9e64-3f41c48bcd6c" providerId="ADAL" clId="{6ADA55B2-1A00-F840-9EEF-C65D1579658A}" dt="2023-03-20T13:44:31.257" v="2364" actId="20577"/>
        <pc:sldMkLst>
          <pc:docMk/>
          <pc:sldMk cId="1082317162" sldId="320"/>
        </pc:sldMkLst>
        <pc:spChg chg="mod">
          <ac:chgData name="Arianna Boccialone" userId="1b5cbb24-d286-46ca-9e64-3f41c48bcd6c" providerId="ADAL" clId="{6ADA55B2-1A00-F840-9EEF-C65D1579658A}" dt="2023-03-20T13:44:31.257" v="2364" actId="20577"/>
          <ac:spMkLst>
            <pc:docMk/>
            <pc:sldMk cId="1082317162" sldId="320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42:35.351" v="2288" actId="14100"/>
          <ac:spMkLst>
            <pc:docMk/>
            <pc:sldMk cId="1082317162" sldId="320"/>
            <ac:spMk id="3" creationId="{8991CF8F-5172-B549-9A15-CDAD040A9855}"/>
          </ac:spMkLst>
        </pc:spChg>
        <pc:picChg chg="del">
          <ac:chgData name="Arianna Boccialone" userId="1b5cbb24-d286-46ca-9e64-3f41c48bcd6c" providerId="ADAL" clId="{6ADA55B2-1A00-F840-9EEF-C65D1579658A}" dt="2023-03-20T13:41:26.733" v="2265" actId="478"/>
          <ac:picMkLst>
            <pc:docMk/>
            <pc:sldMk cId="1082317162" sldId="320"/>
            <ac:picMk id="4" creationId="{9ECD0280-84A0-6ED6-EDC9-9F187B5D1BD2}"/>
          </ac:picMkLst>
        </pc:picChg>
      </pc:sldChg>
      <pc:sldChg chg="modSp add mod">
        <pc:chgData name="Arianna Boccialone" userId="1b5cbb24-d286-46ca-9e64-3f41c48bcd6c" providerId="ADAL" clId="{6ADA55B2-1A00-F840-9EEF-C65D1579658A}" dt="2023-03-20T13:45:05.765" v="2388" actId="20577"/>
        <pc:sldMkLst>
          <pc:docMk/>
          <pc:sldMk cId="2190083961" sldId="321"/>
        </pc:sldMkLst>
        <pc:spChg chg="mod">
          <ac:chgData name="Arianna Boccialone" userId="1b5cbb24-d286-46ca-9e64-3f41c48bcd6c" providerId="ADAL" clId="{6ADA55B2-1A00-F840-9EEF-C65D1579658A}" dt="2023-03-20T13:45:05.765" v="2388" actId="20577"/>
          <ac:spMkLst>
            <pc:docMk/>
            <pc:sldMk cId="2190083961" sldId="321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43:10.859" v="2295" actId="12"/>
          <ac:spMkLst>
            <pc:docMk/>
            <pc:sldMk cId="2190083961" sldId="321"/>
            <ac:spMk id="3" creationId="{8991CF8F-5172-B549-9A15-CDAD040A9855}"/>
          </ac:spMkLst>
        </pc:spChg>
      </pc:sldChg>
      <pc:sldChg chg="modSp add mod">
        <pc:chgData name="Arianna Boccialone" userId="1b5cbb24-d286-46ca-9e64-3f41c48bcd6c" providerId="ADAL" clId="{6ADA55B2-1A00-F840-9EEF-C65D1579658A}" dt="2023-03-20T13:45:39.089" v="2413" actId="12"/>
        <pc:sldMkLst>
          <pc:docMk/>
          <pc:sldMk cId="4025395436" sldId="322"/>
        </pc:sldMkLst>
        <pc:spChg chg="mod">
          <ac:chgData name="Arianna Boccialone" userId="1b5cbb24-d286-46ca-9e64-3f41c48bcd6c" providerId="ADAL" clId="{6ADA55B2-1A00-F840-9EEF-C65D1579658A}" dt="2023-03-20T13:45:15.515" v="2409" actId="20577"/>
          <ac:spMkLst>
            <pc:docMk/>
            <pc:sldMk cId="4025395436" sldId="322"/>
            <ac:spMk id="2" creationId="{DAA0535B-5EB8-ED49-963C-9CF9B36F8DAD}"/>
          </ac:spMkLst>
        </pc:spChg>
        <pc:spChg chg="mod">
          <ac:chgData name="Arianna Boccialone" userId="1b5cbb24-d286-46ca-9e64-3f41c48bcd6c" providerId="ADAL" clId="{6ADA55B2-1A00-F840-9EEF-C65D1579658A}" dt="2023-03-20T13:45:39.089" v="2413" actId="12"/>
          <ac:spMkLst>
            <pc:docMk/>
            <pc:sldMk cId="4025395436" sldId="322"/>
            <ac:spMk id="3" creationId="{8991CF8F-5172-B549-9A15-CDAD040A9855}"/>
          </ac:spMkLst>
        </pc:spChg>
      </pc:sldChg>
      <pc:sldChg chg="modSp add mod">
        <pc:chgData name="Arianna Boccialone" userId="1b5cbb24-d286-46ca-9e64-3f41c48bcd6c" providerId="ADAL" clId="{6ADA55B2-1A00-F840-9EEF-C65D1579658A}" dt="2023-03-20T13:46:31.103" v="2423" actId="12"/>
        <pc:sldMkLst>
          <pc:docMk/>
          <pc:sldMk cId="3772742560" sldId="323"/>
        </pc:sldMkLst>
        <pc:spChg chg="mod">
          <ac:chgData name="Arianna Boccialone" userId="1b5cbb24-d286-46ca-9e64-3f41c48bcd6c" providerId="ADAL" clId="{6ADA55B2-1A00-F840-9EEF-C65D1579658A}" dt="2023-03-20T13:46:31.103" v="2423" actId="12"/>
          <ac:spMkLst>
            <pc:docMk/>
            <pc:sldMk cId="3772742560" sldId="323"/>
            <ac:spMk id="3" creationId="{8991CF8F-5172-B549-9A15-CDAD040A9855}"/>
          </ac:spMkLst>
        </pc:spChg>
      </pc:sldChg>
    </pc:docChg>
  </pc:docChgLst>
  <pc:docChgLst>
    <pc:chgData name="Myriam Seda" userId="S::myriam.seda@eaca.eu::8a070215-f728-4fae-92d4-1f76193e98b3" providerId="AD" clId="Web-{D15F2286-C604-2BFD-258C-AEF6E85652FF}"/>
    <pc:docChg chg="modSld">
      <pc:chgData name="Myriam Seda" userId="S::myriam.seda@eaca.eu::8a070215-f728-4fae-92d4-1f76193e98b3" providerId="AD" clId="Web-{D15F2286-C604-2BFD-258C-AEF6E85652FF}" dt="2024-09-26T15:22:34.883" v="1"/>
      <pc:docMkLst>
        <pc:docMk/>
      </pc:docMkLst>
      <pc:sldChg chg="addSp delSp">
        <pc:chgData name="Myriam Seda" userId="S::myriam.seda@eaca.eu::8a070215-f728-4fae-92d4-1f76193e98b3" providerId="AD" clId="Web-{D15F2286-C604-2BFD-258C-AEF6E85652FF}" dt="2024-09-26T15:22:34.883" v="1"/>
        <pc:sldMkLst>
          <pc:docMk/>
          <pc:sldMk cId="1285117159" sldId="269"/>
        </pc:sldMkLst>
        <pc:spChg chg="add del">
          <ac:chgData name="Myriam Seda" userId="S::myriam.seda@eaca.eu::8a070215-f728-4fae-92d4-1f76193e98b3" providerId="AD" clId="Web-{D15F2286-C604-2BFD-258C-AEF6E85652FF}" dt="2024-09-26T15:22:34.883" v="1"/>
          <ac:spMkLst>
            <pc:docMk/>
            <pc:sldMk cId="1285117159" sldId="269"/>
            <ac:spMk id="2" creationId="{5405380C-86FD-C940-821A-A402FA301A3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+mn-cs"/>
              </a:defRPr>
            </a:pPr>
            <a:r>
              <a:rPr lang="en-GB" sz="1600" b="1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Cost of</a:t>
            </a:r>
            <a:r>
              <a:rPr lang="en-GB" sz="1600" b="1" baseline="0">
                <a:solidFill>
                  <a:schemeClr val="tx1"/>
                </a:solidFill>
                <a:latin typeface="Jost" pitchFamily="2" charset="0"/>
                <a:ea typeface="Jost" pitchFamily="2" charset="0"/>
              </a:rPr>
              <a:t> Pitching by Agency Type (thousands)</a:t>
            </a:r>
            <a:endParaRPr lang="en-GB" sz="1600" b="1">
              <a:solidFill>
                <a:schemeClr val="tx1"/>
              </a:solidFill>
              <a:latin typeface="Jost" pitchFamily="2" charset="0"/>
              <a:ea typeface="Jost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Jost" pitchFamily="2" charset="0"/>
              <a:ea typeface="Jost" pitchFamily="2" charset="0"/>
              <a:cs typeface="+mn-cs"/>
            </a:defRPr>
          </a:pPr>
          <a:endParaRPr lang="en-GB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 response to review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Jost" pitchFamily="2" charset="0"/>
                    <a:ea typeface="Jost" pitchFamily="2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Media buying &amp; planning</c:v>
                </c:pt>
                <c:pt idx="1">
                  <c:v>Event marketing</c:v>
                </c:pt>
                <c:pt idx="2">
                  <c:v>Advertising/Full-Service</c:v>
                </c:pt>
                <c:pt idx="3">
                  <c:v>Branding &amp; design</c:v>
                </c:pt>
                <c:pt idx="4">
                  <c:v>Corporate/PR/Influencer</c:v>
                </c:pt>
                <c:pt idx="5">
                  <c:v>Digital/UX</c:v>
                </c:pt>
                <c:pt idx="6">
                  <c:v>Influencer</c:v>
                </c:pt>
                <c:pt idx="7">
                  <c:v>Social media</c:v>
                </c:pt>
                <c:pt idx="8">
                  <c:v>Other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43</c:v>
                </c:pt>
                <c:pt idx="1">
                  <c:v>33</c:v>
                </c:pt>
                <c:pt idx="2">
                  <c:v>29</c:v>
                </c:pt>
                <c:pt idx="3">
                  <c:v>16</c:v>
                </c:pt>
                <c:pt idx="4">
                  <c:v>14</c:v>
                </c:pt>
                <c:pt idx="5">
                  <c:v>8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8-4B7D-9710-2310B9529F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 solicit new business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Jost" pitchFamily="2" charset="0"/>
                    <a:ea typeface="Jost" pitchFamily="2" charset="0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Media buying &amp; planning</c:v>
                </c:pt>
                <c:pt idx="1">
                  <c:v>Event marketing</c:v>
                </c:pt>
                <c:pt idx="2">
                  <c:v>Advertising/Full-Service</c:v>
                </c:pt>
                <c:pt idx="3">
                  <c:v>Branding &amp; design</c:v>
                </c:pt>
                <c:pt idx="4">
                  <c:v>Corporate/PR/Influencer</c:v>
                </c:pt>
                <c:pt idx="5">
                  <c:v>Digital/UX</c:v>
                </c:pt>
                <c:pt idx="6">
                  <c:v>Influencer</c:v>
                </c:pt>
                <c:pt idx="7">
                  <c:v>Social media</c:v>
                </c:pt>
                <c:pt idx="8">
                  <c:v>Other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65</c:v>
                </c:pt>
                <c:pt idx="1">
                  <c:v>43</c:v>
                </c:pt>
                <c:pt idx="2">
                  <c:v>44</c:v>
                </c:pt>
                <c:pt idx="3">
                  <c:v>33</c:v>
                </c:pt>
                <c:pt idx="4">
                  <c:v>30</c:v>
                </c:pt>
                <c:pt idx="5">
                  <c:v>29</c:v>
                </c:pt>
                <c:pt idx="6">
                  <c:v>22</c:v>
                </c:pt>
                <c:pt idx="7">
                  <c:v>16</c:v>
                </c:pt>
                <c:pt idx="8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B8-4B7D-9710-2310B9529F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8489088"/>
        <c:axId val="1258489568"/>
      </c:barChart>
      <c:catAx>
        <c:axId val="125848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Jost" pitchFamily="2" charset="0"/>
                <a:ea typeface="Jost" pitchFamily="2" charset="0"/>
                <a:cs typeface="+mn-cs"/>
              </a:defRPr>
            </a:pPr>
            <a:endParaRPr lang="en-US"/>
          </a:p>
        </c:txPr>
        <c:crossAx val="1258489568"/>
        <c:crosses val="autoZero"/>
        <c:auto val="1"/>
        <c:lblAlgn val="ctr"/>
        <c:lblOffset val="100"/>
        <c:noMultiLvlLbl val="0"/>
      </c:catAx>
      <c:valAx>
        <c:axId val="1258489568"/>
        <c:scaling>
          <c:orientation val="minMax"/>
          <c:max val="80"/>
        </c:scaling>
        <c:delete val="1"/>
        <c:axPos val="l"/>
        <c:numFmt formatCode="General" sourceLinked="1"/>
        <c:majorTickMark val="none"/>
        <c:minorTickMark val="none"/>
        <c:tickLblPos val="nextTo"/>
        <c:crossAx val="125848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Jost Light" pitchFamily="2" charset="0"/>
              <a:ea typeface="Jost Light" pitchFamily="2" charset="0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C664F-F3C1-534D-9233-DD5789C1CB15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7F4D8-1F7A-B04E-9F04-72EDE058C5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49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8B0C1-1010-4558-9B74-F23A931D90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7F282F-6633-24B3-B81D-7C5802E712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F1BC9C-4DDA-4098-6643-BBA870ECE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A2C33-6BCF-84AF-C7DC-95C1BFC48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F4EE8-8E4B-4915-AFEF-7D181C2F988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475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098B8-5059-BDD2-062E-2236F24BA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D1CF9-94C3-DBB0-387C-2D07D0454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4A4DA4-7C84-972E-9F79-FFF1699750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D0B23-0B31-6FAA-91CB-B9C0FC50F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F4EE8-8E4B-4915-AFEF-7D181C2F988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29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F4EE8-8E4B-4915-AFEF-7D181C2F988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35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5BC0A-A565-52F0-FA48-54076C45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2A3F2-E949-1F6A-6B08-AE48B55CE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373672-8B11-4EEC-F50F-244DDB315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DA9A1-2CE2-A72F-3B30-0B0B7979B3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7F4EE8-8E4B-4915-AFEF-7D181C2F988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203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0738" y="1652954"/>
            <a:ext cx="8100524" cy="3540369"/>
          </a:xfr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5329747-6FC3-994F-A5B8-65C998BABC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0738" y="5462954"/>
            <a:ext cx="8100524" cy="249299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278785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92B5E6-9AF8-0C47-896D-EDE71275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494386"/>
            <a:ext cx="882650" cy="217464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7" y="658804"/>
            <a:ext cx="9734549" cy="115108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HEADLINE WITH BODY COPY</a:t>
            </a:r>
            <a:br>
              <a:rPr lang="en-US"/>
            </a:br>
            <a:r>
              <a:rPr lang="en-US"/>
              <a:t>3 COLUMN LAYOUT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30A80A-3CCD-7940-B78A-63AA542C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153" y="2366066"/>
            <a:ext cx="3312000" cy="34470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70A2B56-0463-634A-8483-22ADD5D920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890" y="2366066"/>
            <a:ext cx="3312000" cy="34470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B38B29DE-6E22-864E-B8C5-52644D9006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3626" y="2366066"/>
            <a:ext cx="3312000" cy="3447098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990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CD9EF-5FDC-FA4D-ACAE-A3E956EE57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here to insert image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8" y="658804"/>
            <a:ext cx="4868239" cy="115108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HEADLINE, BODY COPY AND IMAGE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30A80A-3CCD-7940-B78A-63AA542C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152" y="2366066"/>
            <a:ext cx="4849883" cy="221599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E56DF-53D5-EC44-A951-1E74B6F0F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344" y="494386"/>
            <a:ext cx="87670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99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CD9EF-5FDC-FA4D-ACAE-A3E956EE57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6153" y="1908864"/>
            <a:ext cx="3312000" cy="3447099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here to insert image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8" y="658804"/>
            <a:ext cx="9818754" cy="575542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HEADLINE WITH IMAGES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C1CA61A9-437D-AD43-A231-06D69EE1C6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153" y="5495774"/>
            <a:ext cx="3312000" cy="49244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8D1D99-116F-464D-AF8D-0F9B7450264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440000" y="1908864"/>
            <a:ext cx="3312000" cy="3447099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here to insert image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254FE264-70F0-DF45-903B-CF84DDB006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000" y="5495774"/>
            <a:ext cx="3312000" cy="49244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9DFEF86-81DC-404E-A58F-9D7403DA1A6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153516" y="1908864"/>
            <a:ext cx="3312000" cy="3447099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here to insert image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C22B3549-FCE4-4348-861F-8CA16BB00B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3516" y="5495774"/>
            <a:ext cx="3312000" cy="492443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478557-72D0-5B48-96D2-8CD00178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494386"/>
            <a:ext cx="882650" cy="2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0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CD9EF-5FDC-FA4D-ACAE-A3E956EE57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here to insert image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8" y="658804"/>
            <a:ext cx="5862980" cy="115108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HEADLINE WITH FULL BLEED IMAGE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E56DF-53D5-EC44-A951-1E74B6F0F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344" y="494386"/>
            <a:ext cx="87670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61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3826" y="1796100"/>
            <a:ext cx="6718852" cy="3074074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LOREM IPSUM DOLOR SIT AMET CONSECTETUER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F49D99B-DA60-BD44-B2BF-F93AA7BD0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1844" y="5056136"/>
            <a:ext cx="6718852" cy="36625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Paul O'Donnell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F39D956-3D02-1A48-8D93-0B5BF368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1844" y="5527266"/>
            <a:ext cx="6718852" cy="235449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EACA President</a:t>
            </a:r>
          </a:p>
        </p:txBody>
      </p:sp>
    </p:spTree>
    <p:extLst>
      <p:ext uri="{BB962C8B-B14F-4D97-AF65-F5344CB8AC3E}">
        <p14:creationId xmlns:p14="http://schemas.microsoft.com/office/powerpoint/2010/main" val="954610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73826" y="1796100"/>
            <a:ext cx="6718852" cy="3074074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LOREM IPSUM DOLOR SIT AMET CONSECTETUER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EF49D99B-DA60-BD44-B2BF-F93AA7BD09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1844" y="5056136"/>
            <a:ext cx="6718852" cy="36625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8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Paul O'Donnell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3F39D956-3D02-1A48-8D93-0B5BF3680C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31844" y="5527266"/>
            <a:ext cx="6718852" cy="235449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800" b="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EACA President</a:t>
            </a:r>
          </a:p>
        </p:txBody>
      </p:sp>
    </p:spTree>
    <p:extLst>
      <p:ext uri="{BB962C8B-B14F-4D97-AF65-F5344CB8AC3E}">
        <p14:creationId xmlns:p14="http://schemas.microsoft.com/office/powerpoint/2010/main" val="944823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7" y="658804"/>
            <a:ext cx="9734549" cy="575542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LISTS, STATS AND ICONS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9E030-DD3C-B94C-8189-25E2F835E0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6344" y="494386"/>
            <a:ext cx="876706" cy="216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4BD1B-595C-EF41-93B0-4741706E28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" y="1908864"/>
            <a:ext cx="10813360" cy="3797300"/>
          </a:xfrm>
        </p:spPr>
        <p:txBody>
          <a:bodyPr lIns="0" tIns="0" rIns="0" bIns="0">
            <a:noAutofit/>
          </a:bodyPr>
          <a:lstStyle>
            <a:lvl1pPr marL="540000" marR="0" indent="-54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10000"/>
              <a:buFontTx/>
              <a:buBlip>
                <a:blip r:embed="rId4"/>
              </a:buBlip>
              <a:tabLst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en-US"/>
              <a:t>Lorem ipsum 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4"/>
              </a:buBlip>
              <a:tabLst/>
              <a:defRPr/>
            </a:pPr>
            <a:r>
              <a:rPr lang="en-US"/>
              <a:t>Lorem ipsum dolor </a:t>
            </a:r>
          </a:p>
        </p:txBody>
      </p:sp>
    </p:spTree>
    <p:extLst>
      <p:ext uri="{BB962C8B-B14F-4D97-AF65-F5344CB8AC3E}">
        <p14:creationId xmlns:p14="http://schemas.microsoft.com/office/powerpoint/2010/main" val="11196558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92B5E6-9AF8-0C47-896D-EDE71275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494386"/>
            <a:ext cx="882650" cy="217464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7" y="658804"/>
            <a:ext cx="9734549" cy="575542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LISTS, STATS AND ICONS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EEE1A56-4C14-E248-932E-B6874C3622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" y="1908864"/>
            <a:ext cx="10813360" cy="3797300"/>
          </a:xfrm>
        </p:spPr>
        <p:txBody>
          <a:bodyPr lIns="0" tIns="0" rIns="0" bIns="0">
            <a:noAutofit/>
          </a:bodyPr>
          <a:lstStyle>
            <a:lvl1pPr marL="540000" marR="0" indent="-54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110000"/>
              <a:buFontTx/>
              <a:buBlip>
                <a:blip r:embed="rId3"/>
              </a:buBlip>
              <a:tabLst/>
              <a:defRPr sz="28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consectetuer</a:t>
            </a:r>
            <a:r>
              <a:rPr lang="en-US"/>
              <a:t> </a:t>
            </a:r>
          </a:p>
          <a:p>
            <a:pPr marL="360000" marR="0" lvl="0" indent="-3600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10000"/>
              <a:buFontTx/>
              <a:buBlip>
                <a:blip r:embed="rId3"/>
              </a:buBlip>
              <a:tabLst/>
              <a:defRPr/>
            </a:pPr>
            <a:r>
              <a:rPr lang="en-US"/>
              <a:t>Lorem ipsum dolor </a:t>
            </a:r>
          </a:p>
        </p:txBody>
      </p:sp>
    </p:spTree>
    <p:extLst>
      <p:ext uri="{BB962C8B-B14F-4D97-AF65-F5344CB8AC3E}">
        <p14:creationId xmlns:p14="http://schemas.microsoft.com/office/powerpoint/2010/main" val="3357348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7" y="658804"/>
            <a:ext cx="9734549" cy="575542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LISTS, STATS AND ICONS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9E030-DD3C-B94C-8189-25E2F835E0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6344" y="494386"/>
            <a:ext cx="87670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555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7" y="658804"/>
            <a:ext cx="9734549" cy="575542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LISTS, STATS AND ICONS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9E030-DD3C-B94C-8189-25E2F835E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6344" y="494386"/>
            <a:ext cx="876706" cy="2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50E1DB-B24E-D04D-A4FD-5E1B0E41E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20400" y="494386"/>
            <a:ext cx="882650" cy="2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9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3201" y="2565687"/>
            <a:ext cx="9245599" cy="172662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788132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135053-572B-FA4E-B1BE-C5705963CD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9178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BF1FAFF-DB12-964C-9A9C-110623396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0353" t="40435" r="39837" b="42463"/>
          <a:stretch/>
        </p:blipFill>
        <p:spPr>
          <a:xfrm>
            <a:off x="4919870" y="2773016"/>
            <a:ext cx="2415208" cy="11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3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3201" y="2565687"/>
            <a:ext cx="9245599" cy="172662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530980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3201" y="2565687"/>
            <a:ext cx="9245599" cy="172662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367016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3201" y="2565687"/>
            <a:ext cx="9245599" cy="172662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4356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3201" y="2565687"/>
            <a:ext cx="9245599" cy="172662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00515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247F53-EE2A-A74E-BC06-9BE17AC618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AD6A284-8C9E-2B49-83CF-0ED26BB49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73201" y="2565687"/>
            <a:ext cx="9245599" cy="172662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6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 </a:t>
            </a:r>
            <a:br>
              <a:rPr lang="en-US"/>
            </a:br>
            <a:r>
              <a:rPr lang="en-US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20802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92B5E6-9AF8-0C47-896D-EDE71275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494386"/>
            <a:ext cx="882650" cy="217464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7" y="658804"/>
            <a:ext cx="9734549" cy="115108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HEADLINE WITH BODY COPY</a:t>
            </a:r>
            <a:br>
              <a:rPr lang="en-US"/>
            </a:br>
            <a:r>
              <a:rPr lang="en-US"/>
              <a:t>1 COLUMN LAYOUT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30A80A-3CCD-7940-B78A-63AA542C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" y="2366066"/>
            <a:ext cx="10832480" cy="221599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 qui </a:t>
            </a:r>
            <a:r>
              <a:rPr lang="en-US" sz="1600" err="1">
                <a:solidFill>
                  <a:schemeClr val="tx2"/>
                </a:solidFill>
              </a:rPr>
              <a:t>blandit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praesent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luptatum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zzril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delenit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augue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duis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feugait</a:t>
            </a:r>
            <a:r>
              <a:rPr lang="en-US" sz="1600">
                <a:solidFill>
                  <a:schemeClr val="tx2"/>
                </a:solidFill>
              </a:rPr>
              <a:t> 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 qui </a:t>
            </a:r>
            <a:r>
              <a:rPr lang="en-US" sz="1600" err="1">
                <a:solidFill>
                  <a:schemeClr val="tx2"/>
                </a:solidFill>
              </a:rPr>
              <a:t>blandit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praesent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luptatum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zzril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delenit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augue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duis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feugait</a:t>
            </a:r>
            <a:r>
              <a:rPr lang="en-US" sz="160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6661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92B5E6-9AF8-0C47-896D-EDE71275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0400" y="494386"/>
            <a:ext cx="882650" cy="217464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743301A-312D-7C45-93AE-0B1BC2659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6967" y="658804"/>
            <a:ext cx="9734549" cy="115108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HEADLINE WITH BODY COPY</a:t>
            </a:r>
            <a:br>
              <a:rPr lang="en-US"/>
            </a:br>
            <a:r>
              <a:rPr lang="en-US"/>
              <a:t>2 COLUMN LAYOUT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30A80A-3CCD-7940-B78A-63AA542C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6152" y="2366066"/>
            <a:ext cx="5267325" cy="246221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 qui </a:t>
            </a:r>
            <a:r>
              <a:rPr lang="en-US" sz="1600" err="1">
                <a:solidFill>
                  <a:schemeClr val="tx2"/>
                </a:solidFill>
              </a:rPr>
              <a:t>blandit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praesent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luptatum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zzril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delenit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augue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duis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feugait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670A2B56-0463-634A-8483-22ADD5D920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2185" y="2366066"/>
            <a:ext cx="5267325" cy="2462213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>
                <a:solidFill>
                  <a:schemeClr val="tx2"/>
                </a:solidFill>
              </a:rPr>
              <a:t>Lorem ipsum dolor sit </a:t>
            </a:r>
            <a:r>
              <a:rPr lang="en-US" sz="1600" err="1">
                <a:solidFill>
                  <a:schemeClr val="tx2"/>
                </a:solidFill>
              </a:rPr>
              <a:t>amet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consectetuer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adipiscing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elit</a:t>
            </a:r>
            <a:r>
              <a:rPr lang="en-US" sz="1600">
                <a:solidFill>
                  <a:schemeClr val="tx2"/>
                </a:solidFill>
              </a:rPr>
              <a:t>, sed diam </a:t>
            </a:r>
            <a:r>
              <a:rPr lang="en-US" sz="1600" err="1">
                <a:solidFill>
                  <a:schemeClr val="tx2"/>
                </a:solidFill>
              </a:rPr>
              <a:t>nonummy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nibh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euismod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tincidunt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laoreet</a:t>
            </a:r>
            <a:r>
              <a:rPr lang="en-US" sz="1600">
                <a:solidFill>
                  <a:schemeClr val="tx2"/>
                </a:solidFill>
              </a:rPr>
              <a:t> dolore magna </a:t>
            </a:r>
            <a:r>
              <a:rPr lang="en-US" sz="1600" err="1">
                <a:solidFill>
                  <a:schemeClr val="tx2"/>
                </a:solidFill>
              </a:rPr>
              <a:t>aliquam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erat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volutpat</a:t>
            </a:r>
            <a:r>
              <a:rPr lang="en-US" sz="1600">
                <a:solidFill>
                  <a:schemeClr val="tx2"/>
                </a:solidFill>
              </a:rPr>
              <a:t>. Ut </a:t>
            </a:r>
            <a:r>
              <a:rPr lang="en-US" sz="1600" err="1">
                <a:solidFill>
                  <a:schemeClr val="tx2"/>
                </a:solidFill>
              </a:rPr>
              <a:t>wisi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enim</a:t>
            </a:r>
            <a:r>
              <a:rPr lang="en-US" sz="1600">
                <a:solidFill>
                  <a:schemeClr val="tx2"/>
                </a:solidFill>
              </a:rPr>
              <a:t> ad minim </a:t>
            </a:r>
            <a:r>
              <a:rPr lang="en-US" sz="1600" err="1">
                <a:solidFill>
                  <a:schemeClr val="tx2"/>
                </a:solidFill>
              </a:rPr>
              <a:t>veniam</a:t>
            </a:r>
            <a:r>
              <a:rPr lang="en-US" sz="1600">
                <a:solidFill>
                  <a:schemeClr val="tx2"/>
                </a:solidFill>
              </a:rPr>
              <a:t>, </a:t>
            </a:r>
            <a:r>
              <a:rPr lang="en-US" sz="1600" err="1">
                <a:solidFill>
                  <a:schemeClr val="tx2"/>
                </a:solidFill>
              </a:rPr>
              <a:t>quis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nostrud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exerci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tation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ullamcorper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suscipit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lobortis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nisl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ut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aliquip</a:t>
            </a:r>
            <a:r>
              <a:rPr lang="en-US" sz="1600">
                <a:solidFill>
                  <a:schemeClr val="tx2"/>
                </a:solidFill>
              </a:rPr>
              <a:t> ex </a:t>
            </a:r>
            <a:r>
              <a:rPr lang="en-US" sz="1600" err="1">
                <a:solidFill>
                  <a:schemeClr val="tx2"/>
                </a:solidFill>
              </a:rPr>
              <a:t>ea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commodo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. Duis </a:t>
            </a:r>
            <a:r>
              <a:rPr lang="en-US" sz="1600" err="1">
                <a:solidFill>
                  <a:schemeClr val="tx2"/>
                </a:solidFill>
              </a:rPr>
              <a:t>autem</a:t>
            </a:r>
            <a:r>
              <a:rPr lang="en-US" sz="1600">
                <a:solidFill>
                  <a:schemeClr val="tx2"/>
                </a:solidFill>
              </a:rPr>
              <a:t> vel </a:t>
            </a:r>
            <a:r>
              <a:rPr lang="en-US" sz="1600" err="1">
                <a:solidFill>
                  <a:schemeClr val="tx2"/>
                </a:solidFill>
              </a:rPr>
              <a:t>eum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iriure</a:t>
            </a:r>
            <a:r>
              <a:rPr lang="en-US" sz="1600">
                <a:solidFill>
                  <a:schemeClr val="tx2"/>
                </a:solidFill>
              </a:rPr>
              <a:t> dolor in </a:t>
            </a:r>
            <a:r>
              <a:rPr lang="en-US" sz="1600" err="1">
                <a:solidFill>
                  <a:schemeClr val="tx2"/>
                </a:solidFill>
              </a:rPr>
              <a:t>hendrerit</a:t>
            </a:r>
            <a:r>
              <a:rPr lang="en-US" sz="1600">
                <a:solidFill>
                  <a:schemeClr val="tx2"/>
                </a:solidFill>
              </a:rPr>
              <a:t> in </a:t>
            </a:r>
            <a:r>
              <a:rPr lang="en-US" sz="1600" err="1">
                <a:solidFill>
                  <a:schemeClr val="tx2"/>
                </a:solidFill>
              </a:rPr>
              <a:t>vulputate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velit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esse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molestie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consequat</a:t>
            </a:r>
            <a:r>
              <a:rPr lang="en-US" sz="1600">
                <a:solidFill>
                  <a:schemeClr val="tx2"/>
                </a:solidFill>
              </a:rPr>
              <a:t>, vel </a:t>
            </a:r>
            <a:r>
              <a:rPr lang="en-US" sz="1600" err="1">
                <a:solidFill>
                  <a:schemeClr val="tx2"/>
                </a:solidFill>
              </a:rPr>
              <a:t>illum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eu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feugiat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nulla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facilisis</a:t>
            </a:r>
            <a:r>
              <a:rPr lang="en-US" sz="1600">
                <a:solidFill>
                  <a:schemeClr val="tx2"/>
                </a:solidFill>
              </a:rPr>
              <a:t> at </a:t>
            </a:r>
            <a:r>
              <a:rPr lang="en-US" sz="1600" err="1">
                <a:solidFill>
                  <a:schemeClr val="tx2"/>
                </a:solidFill>
              </a:rPr>
              <a:t>vero</a:t>
            </a:r>
            <a:r>
              <a:rPr lang="en-US" sz="1600">
                <a:solidFill>
                  <a:schemeClr val="tx2"/>
                </a:solidFill>
              </a:rPr>
              <a:t> eros et </a:t>
            </a:r>
            <a:r>
              <a:rPr lang="en-US" sz="1600" err="1">
                <a:solidFill>
                  <a:schemeClr val="tx2"/>
                </a:solidFill>
              </a:rPr>
              <a:t>accumsan</a:t>
            </a:r>
            <a:r>
              <a:rPr lang="en-US" sz="1600">
                <a:solidFill>
                  <a:schemeClr val="tx2"/>
                </a:solidFill>
              </a:rPr>
              <a:t> et </a:t>
            </a:r>
            <a:r>
              <a:rPr lang="en-US" sz="1600" err="1">
                <a:solidFill>
                  <a:schemeClr val="tx2"/>
                </a:solidFill>
              </a:rPr>
              <a:t>iusto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odio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dignissim</a:t>
            </a:r>
            <a:r>
              <a:rPr lang="en-US" sz="1600">
                <a:solidFill>
                  <a:schemeClr val="tx2"/>
                </a:solidFill>
              </a:rPr>
              <a:t> qui </a:t>
            </a:r>
            <a:r>
              <a:rPr lang="en-US" sz="1600" err="1">
                <a:solidFill>
                  <a:schemeClr val="tx2"/>
                </a:solidFill>
              </a:rPr>
              <a:t>blandit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praesent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luptatum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zzril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delenit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augue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duis</a:t>
            </a:r>
            <a:r>
              <a:rPr lang="en-US" sz="1600">
                <a:solidFill>
                  <a:schemeClr val="tx2"/>
                </a:solidFill>
              </a:rPr>
              <a:t> dolore </a:t>
            </a:r>
            <a:r>
              <a:rPr lang="en-US" sz="1600" err="1">
                <a:solidFill>
                  <a:schemeClr val="tx2"/>
                </a:solidFill>
              </a:rPr>
              <a:t>te</a:t>
            </a:r>
            <a:r>
              <a:rPr lang="en-US" sz="1600">
                <a:solidFill>
                  <a:schemeClr val="tx2"/>
                </a:solidFill>
              </a:rPr>
              <a:t> </a:t>
            </a:r>
            <a:r>
              <a:rPr lang="en-US" sz="1600" err="1">
                <a:solidFill>
                  <a:schemeClr val="tx2"/>
                </a:solidFill>
              </a:rPr>
              <a:t>feugait</a:t>
            </a:r>
            <a:endParaRPr lang="en-US" sz="16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2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244AF-5221-C244-944D-7311F776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0FD64-99FD-7C45-9E2A-54F74D304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C663F-D7C6-B946-B5D3-1F02D6A03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C5EA0-AF7F-D243-BC5C-0F148B697B73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D05C8-B17B-9743-B7E0-BD7D57F8F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4F2B0-52B3-C34E-B726-BE375B7D8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24BB0-2A96-EE40-BF9C-C9EAF42115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93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50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BB51331-4B21-FF4F-BDDF-4951A7C55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Jost" pitchFamily="2" charset="0"/>
                <a:ea typeface="Jost" pitchFamily="2" charset="0"/>
              </a:rPr>
              <a:t>EACA COST OF PITCHING SURVEY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923A13-B29D-9349-892E-4B467C01F2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0738" y="5462954"/>
            <a:ext cx="8100524" cy="256224"/>
          </a:xfrm>
        </p:spPr>
        <p:txBody>
          <a:bodyPr/>
          <a:lstStyle/>
          <a:p>
            <a:r>
              <a:rPr lang="en-US" dirty="0">
                <a:latin typeface="Jost" pitchFamily="2" charset="0"/>
                <a:ea typeface="Jost" pitchFamily="2" charset="0"/>
              </a:rPr>
              <a:t>Preliminary Findings (April 2025)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D1228-04BB-21A8-21DC-819BB2D7BD42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7596BA-0F4F-6CAC-E5A4-6564712F0227}"/>
              </a:ext>
            </a:extLst>
          </p:cNvPr>
          <p:cNvSpPr txBox="1"/>
          <p:nvPr/>
        </p:nvSpPr>
        <p:spPr>
          <a:xfrm>
            <a:off x="4867275" y="334327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31BC74-64C6-2DBF-9A04-FF674D2CE878}"/>
              </a:ext>
            </a:extLst>
          </p:cNvPr>
          <p:cNvSpPr txBox="1"/>
          <p:nvPr/>
        </p:nvSpPr>
        <p:spPr>
          <a:xfrm>
            <a:off x="5010150" y="348615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20DF8-6436-1F17-20F2-CEF2281AAD01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9C125-89D4-F524-25C5-3698C9255029}"/>
              </a:ext>
            </a:extLst>
          </p:cNvPr>
          <p:cNvSpPr txBox="1"/>
          <p:nvPr/>
        </p:nvSpPr>
        <p:spPr>
          <a:xfrm>
            <a:off x="4867275" y="334327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506C5-844E-0257-7C9D-A158638FD6F3}"/>
              </a:ext>
            </a:extLst>
          </p:cNvPr>
          <p:cNvSpPr txBox="1"/>
          <p:nvPr/>
        </p:nvSpPr>
        <p:spPr>
          <a:xfrm>
            <a:off x="5010150" y="348615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F2EE14-8D93-0BB6-77C3-9B860E50E797}"/>
              </a:ext>
            </a:extLst>
          </p:cNvPr>
          <p:cNvSpPr txBox="1"/>
          <p:nvPr/>
        </p:nvSpPr>
        <p:spPr>
          <a:xfrm>
            <a:off x="5153025" y="3629025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2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2FD4-CE31-6F15-E93C-2B66AF7B3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50E9D-CDC7-4BB0-7790-A3D5AF0AC5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967" y="658804"/>
            <a:ext cx="9734549" cy="1171411"/>
          </a:xfrm>
        </p:spPr>
        <p:txBody>
          <a:bodyPr/>
          <a:lstStyle/>
          <a:p>
            <a:r>
              <a:rPr lang="en-GB">
                <a:latin typeface="Jost"/>
                <a:ea typeface="Jost" pitchFamily="2" charset="0"/>
              </a:rPr>
              <a:t>Cost of Pitching Survey:</a:t>
            </a:r>
          </a:p>
          <a:p>
            <a:r>
              <a:rPr lang="en-GB">
                <a:latin typeface="Jost"/>
              </a:rPr>
              <a:t>Executive Summary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3368C-8306-FAF9-3EC8-522C4D5580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967" y="2005781"/>
            <a:ext cx="6272281" cy="47130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>
                <a:latin typeface="Jost" pitchFamily="2" charset="0"/>
                <a:ea typeface="Jost" pitchFamily="2" charset="0"/>
              </a:rPr>
              <a:t>412 responses </a:t>
            </a:r>
            <a:r>
              <a:rPr lang="en-GB" sz="2000" dirty="0">
                <a:latin typeface="Jost" pitchFamily="2" charset="0"/>
                <a:ea typeface="Jost" pitchFamily="2" charset="0"/>
              </a:rPr>
              <a:t>from </a:t>
            </a:r>
            <a:r>
              <a:rPr lang="en-GB" sz="2000" b="1" dirty="0">
                <a:latin typeface="Jost" pitchFamily="2" charset="0"/>
                <a:ea typeface="Jost" pitchFamily="2" charset="0"/>
              </a:rPr>
              <a:t>23 countries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Jost" pitchFamily="2" charset="0"/>
              <a:ea typeface="Jos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Jost" pitchFamily="2" charset="0"/>
                <a:ea typeface="Jost" pitchFamily="2" charset="0"/>
              </a:rPr>
              <a:t>Respondent profile:</a:t>
            </a:r>
          </a:p>
          <a:p>
            <a:pPr marL="971550" lvl="1" indent="-285750"/>
            <a:r>
              <a:rPr lang="en-GB" sz="1800" dirty="0">
                <a:latin typeface="Jost" pitchFamily="2" charset="0"/>
                <a:ea typeface="Jost" pitchFamily="2" charset="0"/>
              </a:rPr>
              <a:t>70% </a:t>
            </a:r>
            <a:r>
              <a:rPr lang="en-GB" sz="1800" b="1" dirty="0">
                <a:latin typeface="Jost" pitchFamily="2" charset="0"/>
                <a:ea typeface="Jost" pitchFamily="2" charset="0"/>
              </a:rPr>
              <a:t>C-Level employees</a:t>
            </a:r>
          </a:p>
          <a:p>
            <a:pPr marL="971550" lvl="1" indent="-285750"/>
            <a:r>
              <a:rPr lang="en-GB" sz="1800" dirty="0">
                <a:latin typeface="Jost" pitchFamily="2" charset="0"/>
                <a:ea typeface="Jost" pitchFamily="2" charset="0"/>
              </a:rPr>
              <a:t>53% from </a:t>
            </a:r>
            <a:r>
              <a:rPr lang="en-GB" sz="1800" b="1" dirty="0">
                <a:latin typeface="Jost" pitchFamily="2" charset="0"/>
                <a:ea typeface="Jost" pitchFamily="2" charset="0"/>
              </a:rPr>
              <a:t>Advertising/Full-Service agencies</a:t>
            </a:r>
          </a:p>
          <a:p>
            <a:pPr marL="971550" lvl="1" indent="-285750"/>
            <a:endParaRPr lang="en-GB" sz="2000" b="1" dirty="0">
              <a:latin typeface="Jost" pitchFamily="2" charset="0"/>
              <a:ea typeface="Jos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Jost" pitchFamily="2" charset="0"/>
                <a:ea typeface="Jost" pitchFamily="2" charset="0"/>
              </a:rPr>
              <a:t>Respondents took part in </a:t>
            </a:r>
            <a:r>
              <a:rPr lang="en-GB" sz="2000" b="1" dirty="0">
                <a:latin typeface="Jost" pitchFamily="2" charset="0"/>
                <a:ea typeface="Jost" pitchFamily="2" charset="0"/>
              </a:rPr>
              <a:t>2,895 pitches </a:t>
            </a:r>
            <a:r>
              <a:rPr lang="en-GB" sz="2000" dirty="0">
                <a:latin typeface="Jost" pitchFamily="2" charset="0"/>
                <a:ea typeface="Jost" pitchFamily="2" charset="0"/>
              </a:rPr>
              <a:t>in 2024</a:t>
            </a:r>
          </a:p>
          <a:p>
            <a:pPr marL="1028700" lvl="1" indent="-342900"/>
            <a:r>
              <a:rPr lang="en-GB" sz="1800" dirty="0">
                <a:latin typeface="Jost" pitchFamily="2" charset="0"/>
                <a:ea typeface="Jost" pitchFamily="2" charset="0"/>
              </a:rPr>
              <a:t>49% participated in both new business pitches &amp; incumbent account reviews</a:t>
            </a:r>
          </a:p>
          <a:p>
            <a:pPr marL="1028700" lvl="1" indent="-342900"/>
            <a:r>
              <a:rPr lang="en-GB" sz="1800" dirty="0">
                <a:latin typeface="Jost" pitchFamily="2" charset="0"/>
                <a:ea typeface="Jost" pitchFamily="2" charset="0"/>
              </a:rPr>
              <a:t>43% only pitched to solicit new business</a:t>
            </a:r>
          </a:p>
          <a:p>
            <a:pPr marL="1028700" lvl="1" indent="-342900"/>
            <a:r>
              <a:rPr lang="en-GB" sz="1800" dirty="0">
                <a:latin typeface="Jost" pitchFamily="2" charset="0"/>
                <a:ea typeface="Jost" pitchFamily="2" charset="0"/>
              </a:rPr>
              <a:t>8% only pitched in response to an incumbent review</a:t>
            </a:r>
          </a:p>
          <a:p>
            <a:pPr marL="1028700" lvl="1" indent="-342900"/>
            <a:endParaRPr lang="en-GB" sz="2000" dirty="0">
              <a:latin typeface="Jost" pitchFamily="2" charset="0"/>
              <a:ea typeface="Jos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Jost" pitchFamily="2" charset="0"/>
                <a:ea typeface="Jost" pitchFamily="2" charset="0"/>
              </a:rPr>
              <a:t>External consultants brought in on </a:t>
            </a:r>
            <a:r>
              <a:rPr lang="en-GB" sz="2000" b="1" dirty="0">
                <a:latin typeface="Jost" pitchFamily="2" charset="0"/>
                <a:ea typeface="Jost" pitchFamily="2" charset="0"/>
              </a:rPr>
              <a:t>59% of new business pitches </a:t>
            </a:r>
            <a:r>
              <a:rPr lang="en-GB" sz="2000" dirty="0">
                <a:latin typeface="Jost" pitchFamily="2" charset="0"/>
                <a:ea typeface="Jost" pitchFamily="2" charset="0"/>
              </a:rPr>
              <a:t>and </a:t>
            </a:r>
            <a:r>
              <a:rPr lang="en-GB" sz="2000" b="1" dirty="0">
                <a:latin typeface="Jost" pitchFamily="2" charset="0"/>
                <a:ea typeface="Jost" pitchFamily="2" charset="0"/>
              </a:rPr>
              <a:t>22% of incumbent review pitches </a:t>
            </a:r>
            <a:r>
              <a:rPr lang="en-GB" sz="2000" dirty="0">
                <a:latin typeface="Jost" pitchFamily="2" charset="0"/>
                <a:ea typeface="Jost" pitchFamily="2" charset="0"/>
              </a:rPr>
              <a:t>– contributing on average </a:t>
            </a:r>
            <a:r>
              <a:rPr lang="en-GB" sz="1800" kern="1200" dirty="0">
                <a:solidFill>
                  <a:srgbClr val="32465F"/>
                </a:solidFill>
                <a:effectLst/>
                <a:latin typeface="Jost" pitchFamily="2" charset="0"/>
                <a:ea typeface="+mn-ea"/>
                <a:cs typeface="Arial" panose="020B0604020202020204" pitchFamily="34" charset="0"/>
              </a:rPr>
              <a:t>€4,700</a:t>
            </a:r>
            <a:endParaRPr lang="en-GB" sz="2000" dirty="0">
              <a:latin typeface="Jost" pitchFamily="2" charset="0"/>
              <a:ea typeface="Jost" pitchFamily="2" charset="0"/>
            </a:endParaRP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6AAE0A-6E32-FF13-AF0B-866C1BD14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871" y="1509954"/>
            <a:ext cx="4978294" cy="497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148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2C1F9-0D8D-B459-2F44-DB9B775F2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D1AE6-14D6-F5B5-DBED-0F51E9247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967" y="658804"/>
            <a:ext cx="9734549" cy="576248"/>
          </a:xfrm>
        </p:spPr>
        <p:txBody>
          <a:bodyPr/>
          <a:lstStyle/>
          <a:p>
            <a:r>
              <a:rPr lang="en-GB">
                <a:latin typeface="Jost"/>
              </a:rPr>
              <a:t>The Average Pitch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D47F2-F144-C2D6-9A4F-C5F4E8A3AC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275" y="1861974"/>
            <a:ext cx="10844203" cy="1572225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sz="2000">
                <a:latin typeface="Jost"/>
                <a:cs typeface="Arial"/>
              </a:rPr>
              <a:t>On average, agencies participated in </a:t>
            </a:r>
            <a:r>
              <a:rPr lang="en-GB" sz="2000" b="1">
                <a:latin typeface="Jost"/>
                <a:cs typeface="Arial"/>
              </a:rPr>
              <a:t>4 pitches in response to an account review</a:t>
            </a:r>
            <a:r>
              <a:rPr lang="en-GB" sz="2000">
                <a:latin typeface="Jost"/>
                <a:cs typeface="Arial"/>
              </a:rPr>
              <a:t> and </a:t>
            </a:r>
            <a:r>
              <a:rPr lang="en-GB" sz="2000" b="1">
                <a:latin typeface="Jost"/>
                <a:cs typeface="Arial"/>
              </a:rPr>
              <a:t>14 to so</a:t>
            </a:r>
            <a:r>
              <a:rPr lang="en-GB" sz="2000" b="1">
                <a:latin typeface="Jost"/>
                <a:ea typeface="Jost" pitchFamily="2" charset="0"/>
              </a:rPr>
              <a:t>licit new business</a:t>
            </a:r>
            <a:r>
              <a:rPr lang="en-GB" sz="2000">
                <a:latin typeface="Jost"/>
                <a:ea typeface="Jost" pitchFamily="2" charset="0"/>
              </a:rPr>
              <a:t>.</a:t>
            </a:r>
          </a:p>
          <a:p>
            <a:endParaRPr lang="en-GB" sz="2000">
              <a:latin typeface="Jost"/>
              <a:cs typeface="Arial" panose="020B0604020202020204"/>
            </a:endParaRPr>
          </a:p>
          <a:p>
            <a:r>
              <a:rPr lang="en-GB" sz="2000">
                <a:latin typeface="Jost"/>
                <a:cs typeface="Arial" panose="020B0604020202020204"/>
              </a:rPr>
              <a:t>Average costs involved:</a:t>
            </a:r>
          </a:p>
          <a:p>
            <a:pPr marL="971550" lvl="1">
              <a:buFont typeface="Courier New" panose="020B0604020202020204" pitchFamily="34" charset="0"/>
              <a:buChar char="o"/>
            </a:pPr>
            <a:endParaRPr lang="en-GB" sz="2000">
              <a:latin typeface="Jost"/>
              <a:cs typeface="Arial" panose="020B0604020202020204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94BCE29-F4BF-6D38-FEDB-F80B8D0744FF}"/>
              </a:ext>
            </a:extLst>
          </p:cNvPr>
          <p:cNvGraphicFramePr>
            <a:graphicFrameLocks noGrp="1"/>
          </p:cNvGraphicFramePr>
          <p:nvPr/>
        </p:nvGraphicFramePr>
        <p:xfrm>
          <a:off x="675249" y="3160776"/>
          <a:ext cx="8143414" cy="3474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24890">
                  <a:extLst>
                    <a:ext uri="{9D8B030D-6E8A-4147-A177-3AD203B41FA5}">
                      <a16:colId xmlns:a16="http://schemas.microsoft.com/office/drawing/2014/main" val="780627197"/>
                    </a:ext>
                  </a:extLst>
                </a:gridCol>
                <a:gridCol w="2209262">
                  <a:extLst>
                    <a:ext uri="{9D8B030D-6E8A-4147-A177-3AD203B41FA5}">
                      <a16:colId xmlns:a16="http://schemas.microsoft.com/office/drawing/2014/main" val="3432198844"/>
                    </a:ext>
                  </a:extLst>
                </a:gridCol>
                <a:gridCol w="2209262">
                  <a:extLst>
                    <a:ext uri="{9D8B030D-6E8A-4147-A177-3AD203B41FA5}">
                      <a16:colId xmlns:a16="http://schemas.microsoft.com/office/drawing/2014/main" val="24609078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GB" sz="2000" kern="120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Incumbent account review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New business pitch</a:t>
                      </a:r>
                    </a:p>
                  </a:txBody>
                  <a:tcPr anchor="ctr"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5753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b="1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Total cost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noProof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</a:t>
                      </a:r>
                      <a:r>
                        <a:rPr lang="en-GB" sz="2000" b="1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28,355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noProof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€43,804</a:t>
                      </a:r>
                      <a:endParaRPr lang="en-GB" sz="2000" b="1" kern="120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35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People involved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5 people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8 people</a:t>
                      </a:r>
                    </a:p>
                  </a:txBody>
                  <a:tcPr anchor="ctr"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45254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Hours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43.8 hrs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47.7 hrs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0536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kern="1200" dirty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Cost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kern="1200" noProof="0" dirty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€3,732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kern="1200" noProof="0" dirty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€4,465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62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Intermediaries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kern="1200" noProof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€3,421</a:t>
                      </a:r>
                      <a:endParaRPr lang="en-GB" sz="2000" kern="120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kern="1200" noProof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€3,288</a:t>
                      </a:r>
                      <a:endParaRPr lang="en-US" sz="2000" kern="120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9858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Out-of-pocket 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kern="1200" noProof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€5,879</a:t>
                      </a:r>
                      <a:endParaRPr lang="en-US" sz="2000" kern="120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kern="1200" noProof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€9,109</a:t>
                      </a:r>
                      <a:endParaRPr lang="en-US" sz="2000" kern="120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485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2000" kern="120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Ideas, strategy, creative assets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kern="1200" noProof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€11,686</a:t>
                      </a:r>
                      <a:endParaRPr lang="en-US" sz="2000" kern="120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2000" kern="1200" noProof="0" dirty="0">
                          <a:solidFill>
                            <a:schemeClr val="tx1"/>
                          </a:solidFill>
                          <a:latin typeface="Jost"/>
                          <a:ea typeface="+mn-ea"/>
                          <a:cs typeface="Arial"/>
                        </a:rPr>
                        <a:t>€17,843</a:t>
                      </a:r>
                      <a:endParaRPr lang="en-US" sz="2000" kern="1200" dirty="0">
                        <a:solidFill>
                          <a:schemeClr val="tx1"/>
                        </a:solidFill>
                        <a:latin typeface="Jost"/>
                        <a:ea typeface="+mn-ea"/>
                        <a:cs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3667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746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C1245F8-7041-54CC-4449-170B1B9EF204}"/>
              </a:ext>
            </a:extLst>
          </p:cNvPr>
          <p:cNvGraphicFramePr/>
          <p:nvPr/>
        </p:nvGraphicFramePr>
        <p:xfrm>
          <a:off x="3819937" y="1582548"/>
          <a:ext cx="7695096" cy="4522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0999540-F16E-CA02-9AAF-71DFB7681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Jost"/>
              </a:rPr>
              <a:t>The Average Pitch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19FEE4-277C-7F7A-A616-05134D2A1B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967" y="1812114"/>
            <a:ext cx="3142970" cy="43088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Jost" pitchFamily="2" charset="0"/>
                <a:ea typeface="Jost" pitchFamily="2" charset="0"/>
              </a:rPr>
              <a:t>Pitching most costly for </a:t>
            </a:r>
            <a:r>
              <a:rPr lang="en-GB" sz="2000" b="1">
                <a:latin typeface="Jost" pitchFamily="2" charset="0"/>
                <a:ea typeface="Jost" pitchFamily="2" charset="0"/>
              </a:rPr>
              <a:t>media buying and planning agencies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latin typeface="Jost" pitchFamily="2" charset="0"/>
              <a:ea typeface="Jos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>
                <a:latin typeface="Jost" pitchFamily="2" charset="0"/>
                <a:ea typeface="Jost" pitchFamily="2" charset="0"/>
              </a:rPr>
              <a:t>Social media advertising agencies </a:t>
            </a:r>
            <a:r>
              <a:rPr lang="en-GB" sz="2000">
                <a:latin typeface="Jost" pitchFamily="2" charset="0"/>
                <a:ea typeface="Jost" pitchFamily="2" charset="0"/>
              </a:rPr>
              <a:t>report the lowest cost of pitching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>
              <a:latin typeface="Jost" pitchFamily="2" charset="0"/>
              <a:ea typeface="Jost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Jost" pitchFamily="2" charset="0"/>
                <a:ea typeface="Jost" pitchFamily="2" charset="0"/>
              </a:rPr>
              <a:t>Report by AACC shows that the </a:t>
            </a:r>
            <a:r>
              <a:rPr lang="en-GB" sz="2000" b="1">
                <a:latin typeface="Jost" pitchFamily="2" charset="0"/>
                <a:ea typeface="Jost" pitchFamily="2" charset="0"/>
              </a:rPr>
              <a:t>price of pitching increased by 78% between 2021 and 2023</a:t>
            </a:r>
          </a:p>
        </p:txBody>
      </p:sp>
    </p:spTree>
    <p:extLst>
      <p:ext uri="{BB962C8B-B14F-4D97-AF65-F5344CB8AC3E}">
        <p14:creationId xmlns:p14="http://schemas.microsoft.com/office/powerpoint/2010/main" val="2280794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3A4C-5C45-092C-006A-D90B1905C2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6967" y="658804"/>
            <a:ext cx="9734549" cy="1171411"/>
          </a:xfrm>
        </p:spPr>
        <p:txBody>
          <a:bodyPr/>
          <a:lstStyle/>
          <a:p>
            <a:r>
              <a:rPr lang="en-GB">
                <a:latin typeface="Jost"/>
                <a:ea typeface="Jost" pitchFamily="2" charset="0"/>
              </a:rPr>
              <a:t>Cost of Pitching Survey:</a:t>
            </a:r>
          </a:p>
          <a:p>
            <a:r>
              <a:rPr lang="en-GB">
                <a:latin typeface="Jost"/>
                <a:ea typeface="Jost" pitchFamily="2" charset="0"/>
              </a:rPr>
              <a:t>Preliminary Findings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D916B-7FBA-514A-AFAD-BB5FC01A7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4244" y="2346287"/>
            <a:ext cx="10843511" cy="3969292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571500" indent="-342900">
              <a:buChar char="•"/>
            </a:pPr>
            <a:r>
              <a:rPr lang="en-GB" sz="2000">
                <a:latin typeface="Jost"/>
                <a:ea typeface="Jost" pitchFamily="2" charset="0"/>
                <a:cs typeface="Arial"/>
              </a:rPr>
              <a:t>Most important pitch process elements – </a:t>
            </a:r>
            <a:r>
              <a:rPr lang="en-GB" sz="2000" b="1">
                <a:latin typeface="Jost"/>
                <a:ea typeface="Jost" pitchFamily="2" charset="0"/>
                <a:cs typeface="Arial"/>
              </a:rPr>
              <a:t>clear briefing, involvement of decision makers, feedback</a:t>
            </a:r>
            <a:endParaRPr lang="en-US" sz="2000" b="1">
              <a:latin typeface="Jost"/>
              <a:ea typeface="Jost" pitchFamily="2" charset="0"/>
              <a:cs typeface="Arial"/>
            </a:endParaRPr>
          </a:p>
          <a:p>
            <a:pPr marL="1257300" lvl="1" indent="-342900"/>
            <a:r>
              <a:rPr lang="en-GB" sz="1800">
                <a:latin typeface="Jost" pitchFamily="2" charset="0"/>
                <a:ea typeface="Jost" pitchFamily="2" charset="0"/>
                <a:cs typeface="Arial"/>
              </a:rPr>
              <a:t>Feedback and clear briefing </a:t>
            </a:r>
            <a:r>
              <a:rPr lang="en-GB" sz="1800" u="sng">
                <a:latin typeface="Jost" pitchFamily="2" charset="0"/>
                <a:ea typeface="Jost" pitchFamily="2" charset="0"/>
                <a:cs typeface="Arial"/>
              </a:rPr>
              <a:t>least likely to be part of the pitch process</a:t>
            </a:r>
          </a:p>
          <a:p>
            <a:pPr marL="914400" lvl="1" indent="0">
              <a:buNone/>
            </a:pPr>
            <a:endParaRPr lang="en-GB" sz="2000">
              <a:latin typeface="Jost" pitchFamily="2" charset="0"/>
              <a:ea typeface="Jost" pitchFamily="2" charset="0"/>
              <a:cs typeface="Arial"/>
            </a:endParaRPr>
          </a:p>
          <a:p>
            <a:pPr marL="571500" indent="-342900">
              <a:buChar char="•"/>
            </a:pPr>
            <a:r>
              <a:rPr lang="en-GB" sz="2000" b="1">
                <a:latin typeface="Jost"/>
                <a:ea typeface="Jost" pitchFamily="2" charset="0"/>
                <a:cs typeface="Arial"/>
              </a:rPr>
              <a:t>AI mostly used as a support tool</a:t>
            </a:r>
            <a:r>
              <a:rPr lang="en-GB" sz="2000">
                <a:latin typeface="Jost"/>
                <a:ea typeface="Jost" pitchFamily="2" charset="0"/>
                <a:cs typeface="Arial"/>
              </a:rPr>
              <a:t> – to reduce costs, increase efficiency and productivity; usage expected to increase in next 2 years</a:t>
            </a:r>
          </a:p>
          <a:p>
            <a:pPr marL="1257300" lvl="1" indent="-342900"/>
            <a:r>
              <a:rPr lang="en-GB" sz="1800">
                <a:latin typeface="Jost"/>
                <a:ea typeface="Jost" pitchFamily="2" charset="0"/>
                <a:cs typeface="Arial"/>
              </a:rPr>
              <a:t>Some respondents face pressure from clients in understanding if agencies are on top of AI and a general need to have an explainable AI approach</a:t>
            </a:r>
            <a:endParaRPr lang="en-US" sz="1800">
              <a:latin typeface="Jost"/>
              <a:ea typeface="Jost" pitchFamily="2" charset="0"/>
              <a:cs typeface="Arial"/>
            </a:endParaRPr>
          </a:p>
          <a:p>
            <a:pPr marL="1257300" lvl="1" indent="-342900"/>
            <a:endParaRPr lang="en-GB" sz="2000" b="1">
              <a:latin typeface="Jost"/>
              <a:cs typeface="Arial"/>
            </a:endParaRPr>
          </a:p>
          <a:p>
            <a:pPr marL="571500" lvl="1" indent="-342900">
              <a:lnSpc>
                <a:spcPct val="100000"/>
              </a:lnSpc>
            </a:pPr>
            <a:r>
              <a:rPr lang="en-GB" sz="2000">
                <a:latin typeface="Jost"/>
                <a:cs typeface="Arial"/>
              </a:rPr>
              <a:t>68% of pitches asked for creative proposals – </a:t>
            </a:r>
            <a:r>
              <a:rPr lang="en-GB" sz="2000" b="1">
                <a:latin typeface="Jost"/>
                <a:cs typeface="Arial"/>
              </a:rPr>
              <a:t>only 42% of those were executed</a:t>
            </a:r>
            <a:endParaRPr lang="en-GB" b="1">
              <a:latin typeface="Arial"/>
              <a:cs typeface="Arial"/>
            </a:endParaRPr>
          </a:p>
          <a:p>
            <a:pPr marL="571500" lvl="1" indent="-342900">
              <a:lnSpc>
                <a:spcPct val="100000"/>
              </a:lnSpc>
            </a:pPr>
            <a:endParaRPr lang="en-GB" sz="2000">
              <a:latin typeface="Jost"/>
              <a:cs typeface="Arial"/>
            </a:endParaRPr>
          </a:p>
          <a:p>
            <a:pPr marL="571500" lvl="1" indent="-342900">
              <a:lnSpc>
                <a:spcPct val="100000"/>
              </a:lnSpc>
            </a:pPr>
            <a:r>
              <a:rPr lang="en-GB" sz="2000">
                <a:latin typeface="Jost"/>
                <a:cs typeface="Arial"/>
              </a:rPr>
              <a:t>Agencies asked for </a:t>
            </a:r>
            <a:r>
              <a:rPr lang="en-GB" sz="2000" b="1">
                <a:latin typeface="Jost"/>
                <a:cs typeface="Arial"/>
              </a:rPr>
              <a:t>sustainability policies </a:t>
            </a:r>
            <a:r>
              <a:rPr lang="en-GB" sz="2000">
                <a:latin typeface="Jost"/>
                <a:cs typeface="Arial"/>
              </a:rPr>
              <a:t>27% of the time</a:t>
            </a:r>
            <a:endParaRPr lang="en-GB">
              <a:latin typeface="Jost"/>
              <a:cs typeface="Arial" panose="020B0604020202020204"/>
            </a:endParaRPr>
          </a:p>
          <a:p>
            <a:pPr marL="742950" lvl="1" indent="0">
              <a:lnSpc>
                <a:spcPct val="100000"/>
              </a:lnSpc>
            </a:pPr>
            <a:endParaRPr lang="en-GB" sz="2000">
              <a:latin typeface="Jost" pitchFamily="2" charset="0"/>
              <a:ea typeface="Jost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95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573B7-87CC-D575-7854-8EE565E57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38BCF-6876-AD42-68A3-82ECF62B4B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>
                <a:latin typeface="Jost"/>
                <a:ea typeface="Jost" pitchFamily="2" charset="0"/>
              </a:rPr>
              <a:t>Cost of Pitching Survey:</a:t>
            </a:r>
          </a:p>
          <a:p>
            <a:r>
              <a:rPr lang="en-GB">
                <a:latin typeface="Jost"/>
              </a:rPr>
              <a:t>Preliminary Findings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B21B73-AC19-854C-E8DB-3EC2EDD677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275" y="2366066"/>
            <a:ext cx="5699764" cy="3280385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GB" sz="2000">
                <a:latin typeface="Jost"/>
                <a:cs typeface="Arial"/>
              </a:rPr>
              <a:t>Main areas of concern in the industry:</a:t>
            </a:r>
          </a:p>
          <a:p>
            <a:endParaRPr lang="en-US" sz="2000">
              <a:latin typeface="Jost"/>
              <a:cs typeface="Arial"/>
            </a:endParaRPr>
          </a:p>
          <a:p>
            <a:pPr marL="1028700" lvl="1" indent="-342900">
              <a:buFont typeface="Courier New,monospace" panose="020B0604020202020204" pitchFamily="34" charset="0"/>
              <a:buChar char="o"/>
            </a:pPr>
            <a:r>
              <a:rPr lang="en-GB" sz="2000" b="1">
                <a:latin typeface="Jost"/>
                <a:cs typeface="Arial"/>
              </a:rPr>
              <a:t>Financial pressures</a:t>
            </a:r>
            <a:r>
              <a:rPr lang="en-GB" sz="2000">
                <a:latin typeface="Jost"/>
                <a:cs typeface="Arial"/>
              </a:rPr>
              <a:t>, incl. unpaid work</a:t>
            </a:r>
            <a:endParaRPr lang="en-US" sz="2000">
              <a:latin typeface="Jost"/>
              <a:cs typeface="Arial"/>
            </a:endParaRPr>
          </a:p>
          <a:p>
            <a:pPr marL="1028700" lvl="1" indent="-342900">
              <a:buFont typeface="Courier New,monospace" panose="020B0604020202020204" pitchFamily="34" charset="0"/>
              <a:buChar char="o"/>
            </a:pPr>
            <a:r>
              <a:rPr lang="en-GB" sz="2000" b="1">
                <a:latin typeface="Jost"/>
                <a:cs typeface="Arial"/>
              </a:rPr>
              <a:t>AI </a:t>
            </a:r>
            <a:r>
              <a:rPr lang="en-GB" sz="2000">
                <a:latin typeface="Jost"/>
                <a:cs typeface="Arial"/>
              </a:rPr>
              <a:t>&amp; technological disruption</a:t>
            </a:r>
            <a:endParaRPr lang="en-US" sz="2000">
              <a:latin typeface="Jost"/>
              <a:cs typeface="Arial"/>
            </a:endParaRPr>
          </a:p>
          <a:p>
            <a:pPr marL="1028700" lvl="1" indent="-342900">
              <a:buFont typeface="Courier New,monospace" panose="020B0604020202020204" pitchFamily="34" charset="0"/>
              <a:buChar char="o"/>
            </a:pPr>
            <a:r>
              <a:rPr lang="en-GB" sz="2000" b="1">
                <a:latin typeface="Jost"/>
                <a:cs typeface="Arial"/>
              </a:rPr>
              <a:t>Talent shortage</a:t>
            </a:r>
            <a:endParaRPr lang="en-US" sz="2000" b="1">
              <a:latin typeface="Jost"/>
              <a:cs typeface="Arial"/>
            </a:endParaRPr>
          </a:p>
          <a:p>
            <a:pPr marL="1028700" lvl="1" indent="-342900">
              <a:buFont typeface="Courier New,monospace" panose="020B0604020202020204" pitchFamily="34" charset="0"/>
              <a:buChar char="o"/>
            </a:pPr>
            <a:r>
              <a:rPr lang="en-GB" sz="2000">
                <a:latin typeface="Jost"/>
                <a:cs typeface="Arial"/>
              </a:rPr>
              <a:t>Ethics and </a:t>
            </a:r>
            <a:r>
              <a:rPr lang="en-GB" sz="2000" b="1">
                <a:latin typeface="Jost"/>
                <a:cs typeface="Arial"/>
              </a:rPr>
              <a:t>transparency</a:t>
            </a:r>
            <a:endParaRPr lang="en-US" sz="2000" b="1">
              <a:latin typeface="Jost"/>
              <a:cs typeface="Arial"/>
            </a:endParaRPr>
          </a:p>
          <a:p>
            <a:pPr marL="1028700" lvl="1" indent="-342900">
              <a:buFont typeface="Courier New,monospace" panose="020B0604020202020204" pitchFamily="34" charset="0"/>
              <a:buChar char="o"/>
            </a:pPr>
            <a:r>
              <a:rPr lang="en-GB" sz="2000">
                <a:latin typeface="Jost"/>
                <a:cs typeface="Arial"/>
              </a:rPr>
              <a:t>Market &amp; </a:t>
            </a:r>
            <a:r>
              <a:rPr lang="en-GB" sz="2000" b="1">
                <a:latin typeface="Jost"/>
                <a:cs typeface="Arial"/>
              </a:rPr>
              <a:t>economic uncertainty</a:t>
            </a:r>
            <a:endParaRPr lang="en-US" sz="2000" b="1">
              <a:latin typeface="Jost"/>
              <a:cs typeface="Arial"/>
            </a:endParaRPr>
          </a:p>
          <a:p>
            <a:pPr marL="1028700" lvl="1" indent="-342900">
              <a:buFont typeface="Courier New,monospace" panose="020B0604020202020204" pitchFamily="34" charset="0"/>
              <a:buChar char="o"/>
            </a:pPr>
            <a:r>
              <a:rPr lang="en-GB" sz="2000" b="1">
                <a:latin typeface="Jost"/>
                <a:cs typeface="Arial"/>
              </a:rPr>
              <a:t>Decline in creative standards </a:t>
            </a:r>
            <a:r>
              <a:rPr lang="en-GB" sz="2000">
                <a:latin typeface="Jost"/>
                <a:cs typeface="Arial"/>
              </a:rPr>
              <a:t>and industry value</a:t>
            </a:r>
            <a:endParaRPr lang="en-US" sz="2000">
              <a:latin typeface="Jost"/>
              <a:cs typeface="Arial"/>
            </a:endParaRPr>
          </a:p>
          <a:p>
            <a:pPr marL="1028700" lvl="1" indent="-342900">
              <a:buFont typeface="Courier New,monospace" panose="020B0604020202020204" pitchFamily="34" charset="0"/>
              <a:buChar char="o"/>
            </a:pPr>
            <a:endParaRPr lang="en-GB" sz="2000" b="1">
              <a:latin typeface="Jost"/>
              <a:ea typeface="Jost" pitchFamily="2" charset="0"/>
              <a:cs typeface="Arial"/>
            </a:endParaRPr>
          </a:p>
        </p:txBody>
      </p:sp>
      <p:pic>
        <p:nvPicPr>
          <p:cNvPr id="9" name="Picture 8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0080F13-0AA5-A079-9024-A6339EECD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941" y="1830215"/>
            <a:ext cx="4869712" cy="486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10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666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ACA 2">
      <a:dk1>
        <a:srgbClr val="32465F"/>
      </a:dk1>
      <a:lt1>
        <a:srgbClr val="FFFFFF"/>
      </a:lt1>
      <a:dk2>
        <a:srgbClr val="647387"/>
      </a:dk2>
      <a:lt2>
        <a:srgbClr val="F2F3F7"/>
      </a:lt2>
      <a:accent1>
        <a:srgbClr val="0000B3"/>
      </a:accent1>
      <a:accent2>
        <a:srgbClr val="00C3FF"/>
      </a:accent2>
      <a:accent3>
        <a:srgbClr val="003CFF"/>
      </a:accent3>
      <a:accent4>
        <a:srgbClr val="9B32D7"/>
      </a:accent4>
      <a:accent5>
        <a:srgbClr val="FF7300"/>
      </a:accent5>
      <a:accent6>
        <a:srgbClr val="FF2346"/>
      </a:accent6>
      <a:hlink>
        <a:srgbClr val="0014E1"/>
      </a:hlink>
      <a:folHlink>
        <a:srgbClr val="003C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fb33fc8-9b0c-4cae-b528-2e1338158cef" xsi:nil="true"/>
    <lcf76f155ced4ddcb4097134ff3c332f xmlns="397d0b19-ae2b-4e65-9393-22730556a32f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533F7B1A40284C85BE7CA71E87AF5D" ma:contentTypeVersion="17" ma:contentTypeDescription="Create a new document." ma:contentTypeScope="" ma:versionID="7de53bd0f6512328aa8b5a7f6e8891fd">
  <xsd:schema xmlns:xsd="http://www.w3.org/2001/XMLSchema" xmlns:xs="http://www.w3.org/2001/XMLSchema" xmlns:p="http://schemas.microsoft.com/office/2006/metadata/properties" xmlns:ns2="397d0b19-ae2b-4e65-9393-22730556a32f" xmlns:ns3="0fb33fc8-9b0c-4cae-b528-2e1338158cef" targetNamespace="http://schemas.microsoft.com/office/2006/metadata/properties" ma:root="true" ma:fieldsID="2f3cc6048c2ea24dba909f4c744860f6" ns2:_="" ns3:_="">
    <xsd:import namespace="397d0b19-ae2b-4e65-9393-22730556a32f"/>
    <xsd:import namespace="0fb33fc8-9b0c-4cae-b528-2e1338158c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7d0b19-ae2b-4e65-9393-22730556a3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ea4d256-8097-4db7-b798-46338b310b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33fc8-9b0c-4cae-b528-2e1338158cef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053e8b4-0e88-4324-9a58-6591303ea335}" ma:internalName="TaxCatchAll" ma:showField="CatchAllData" ma:web="0fb33fc8-9b0c-4cae-b528-2e1338158c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506A0DD-EC74-4731-9407-F0820D93A1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77ACB9-B49A-4A02-A3B8-B21C962ACD8B}">
  <ds:schemaRefs>
    <ds:schemaRef ds:uri="http://www.w3.org/XML/1998/namespace"/>
    <ds:schemaRef ds:uri="http://purl.org/dc/terms/"/>
    <ds:schemaRef ds:uri="0fb33fc8-9b0c-4cae-b528-2e1338158cef"/>
    <ds:schemaRef ds:uri="http://schemas.microsoft.com/office/2006/documentManagement/types"/>
    <ds:schemaRef ds:uri="http://purl.org/dc/dcmitype/"/>
    <ds:schemaRef ds:uri="http://purl.org/dc/elements/1.1/"/>
    <ds:schemaRef ds:uri="397d0b19-ae2b-4e65-9393-22730556a32f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4C0835B-D884-475A-A577-B2A67B72B8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97d0b19-ae2b-4e65-9393-22730556a32f"/>
    <ds:schemaRef ds:uri="0fb33fc8-9b0c-4cae-b528-2e1338158c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385</Words>
  <Application>Microsoft Office PowerPoint</Application>
  <PresentationFormat>Widescreen</PresentationFormat>
  <Paragraphs>75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Arial,Sans-Serif</vt:lpstr>
      <vt:lpstr>Calibri</vt:lpstr>
      <vt:lpstr>Courier New</vt:lpstr>
      <vt:lpstr>Courier New,monospace</vt:lpstr>
      <vt:lpstr>Jost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Phai Dip</dc:creator>
  <cp:lastModifiedBy>Tsvetelina Mihaylova</cp:lastModifiedBy>
  <cp:revision>11</cp:revision>
  <dcterms:created xsi:type="dcterms:W3CDTF">2021-08-31T09:21:29Z</dcterms:created>
  <dcterms:modified xsi:type="dcterms:W3CDTF">2025-04-14T10:27:43Z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0x01010003533F7B1A40284C85BE7CA71E87AF5D</vt:lpwstr>
  </property>
  <property fmtid="{D5CDD505-2E9C-101B-9397-08002B2CF9AE}" pid="3" name="MediaServiceImageTags">
    <vt:lpwstr/>
  </property>
</Properties>
</file>